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8" r:id="rId4"/>
    <p:sldId id="260" r:id="rId5"/>
    <p:sldId id="261" r:id="rId6"/>
    <p:sldId id="264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337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5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381F-03BC-4DB9-A6E5-27C08491F8EA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93AE8-9CCE-4974-B825-F42649102C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381F-03BC-4DB9-A6E5-27C08491F8EA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93AE8-9CCE-4974-B825-F42649102C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381F-03BC-4DB9-A6E5-27C08491F8EA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93AE8-9CCE-4974-B825-F42649102C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381F-03BC-4DB9-A6E5-27C08491F8EA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93AE8-9CCE-4974-B825-F42649102C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381F-03BC-4DB9-A6E5-27C08491F8EA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93AE8-9CCE-4974-B825-F42649102C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381F-03BC-4DB9-A6E5-27C08491F8EA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93AE8-9CCE-4974-B825-F42649102C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381F-03BC-4DB9-A6E5-27C08491F8EA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93AE8-9CCE-4974-B825-F42649102C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381F-03BC-4DB9-A6E5-27C08491F8EA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93AE8-9CCE-4974-B825-F42649102C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381F-03BC-4DB9-A6E5-27C08491F8EA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93AE8-9CCE-4974-B825-F42649102C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381F-03BC-4DB9-A6E5-27C08491F8EA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93AE8-9CCE-4974-B825-F42649102C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381F-03BC-4DB9-A6E5-27C08491F8EA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93AE8-9CCE-4974-B825-F42649102C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C381F-03BC-4DB9-A6E5-27C08491F8EA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93AE8-9CCE-4974-B825-F42649102C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wnloads\Delight_00007281_Standard\delight_c_nt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5" name="Freeform 4"/>
          <p:cNvSpPr/>
          <p:nvPr/>
        </p:nvSpPr>
        <p:spPr>
          <a:xfrm>
            <a:off x="914400" y="990600"/>
            <a:ext cx="8852647" cy="6566712"/>
          </a:xfrm>
          <a:custGeom>
            <a:avLst/>
            <a:gdLst>
              <a:gd name="connsiteX0" fmla="*/ 62753 w 10322798"/>
              <a:gd name="connsiteY0" fmla="*/ 5585012 h 6261912"/>
              <a:gd name="connsiteX1" fmla="*/ 62753 w 10322798"/>
              <a:gd name="connsiteY1" fmla="*/ 5585012 h 6261912"/>
              <a:gd name="connsiteX2" fmla="*/ 80682 w 10322798"/>
              <a:gd name="connsiteY2" fmla="*/ 5423647 h 6261912"/>
              <a:gd name="connsiteX3" fmla="*/ 98612 w 10322798"/>
              <a:gd name="connsiteY3" fmla="*/ 5405717 h 6261912"/>
              <a:gd name="connsiteX4" fmla="*/ 116541 w 10322798"/>
              <a:gd name="connsiteY4" fmla="*/ 5360894 h 6261912"/>
              <a:gd name="connsiteX5" fmla="*/ 188259 w 10322798"/>
              <a:gd name="connsiteY5" fmla="*/ 5208494 h 6261912"/>
              <a:gd name="connsiteX6" fmla="*/ 215153 w 10322798"/>
              <a:gd name="connsiteY6" fmla="*/ 5136776 h 6261912"/>
              <a:gd name="connsiteX7" fmla="*/ 224118 w 10322798"/>
              <a:gd name="connsiteY7" fmla="*/ 5109882 h 6261912"/>
              <a:gd name="connsiteX8" fmla="*/ 242047 w 10322798"/>
              <a:gd name="connsiteY8" fmla="*/ 5065059 h 6261912"/>
              <a:gd name="connsiteX9" fmla="*/ 295835 w 10322798"/>
              <a:gd name="connsiteY9" fmla="*/ 4984376 h 6261912"/>
              <a:gd name="connsiteX10" fmla="*/ 304800 w 10322798"/>
              <a:gd name="connsiteY10" fmla="*/ 4957482 h 6261912"/>
              <a:gd name="connsiteX11" fmla="*/ 358588 w 10322798"/>
              <a:gd name="connsiteY11" fmla="*/ 4912659 h 6261912"/>
              <a:gd name="connsiteX12" fmla="*/ 394447 w 10322798"/>
              <a:gd name="connsiteY12" fmla="*/ 4885764 h 6261912"/>
              <a:gd name="connsiteX13" fmla="*/ 537882 w 10322798"/>
              <a:gd name="connsiteY13" fmla="*/ 4778188 h 6261912"/>
              <a:gd name="connsiteX14" fmla="*/ 609600 w 10322798"/>
              <a:gd name="connsiteY14" fmla="*/ 4715435 h 6261912"/>
              <a:gd name="connsiteX15" fmla="*/ 645459 w 10322798"/>
              <a:gd name="connsiteY15" fmla="*/ 4697506 h 6261912"/>
              <a:gd name="connsiteX16" fmla="*/ 699247 w 10322798"/>
              <a:gd name="connsiteY16" fmla="*/ 4643717 h 6261912"/>
              <a:gd name="connsiteX17" fmla="*/ 744071 w 10322798"/>
              <a:gd name="connsiteY17" fmla="*/ 4607859 h 6261912"/>
              <a:gd name="connsiteX18" fmla="*/ 833718 w 10322798"/>
              <a:gd name="connsiteY18" fmla="*/ 4527176 h 6261912"/>
              <a:gd name="connsiteX19" fmla="*/ 905435 w 10322798"/>
              <a:gd name="connsiteY19" fmla="*/ 4437529 h 6261912"/>
              <a:gd name="connsiteX20" fmla="*/ 932329 w 10322798"/>
              <a:gd name="connsiteY20" fmla="*/ 4374776 h 6261912"/>
              <a:gd name="connsiteX21" fmla="*/ 959223 w 10322798"/>
              <a:gd name="connsiteY21" fmla="*/ 4303059 h 6261912"/>
              <a:gd name="connsiteX22" fmla="*/ 968188 w 10322798"/>
              <a:gd name="connsiteY22" fmla="*/ 4267200 h 6261912"/>
              <a:gd name="connsiteX23" fmla="*/ 986118 w 10322798"/>
              <a:gd name="connsiteY23" fmla="*/ 4240306 h 6261912"/>
              <a:gd name="connsiteX24" fmla="*/ 1004047 w 10322798"/>
              <a:gd name="connsiteY24" fmla="*/ 4204447 h 6261912"/>
              <a:gd name="connsiteX25" fmla="*/ 1048871 w 10322798"/>
              <a:gd name="connsiteY25" fmla="*/ 4123764 h 6261912"/>
              <a:gd name="connsiteX26" fmla="*/ 1066800 w 10322798"/>
              <a:gd name="connsiteY26" fmla="*/ 4043082 h 6261912"/>
              <a:gd name="connsiteX27" fmla="*/ 1084729 w 10322798"/>
              <a:gd name="connsiteY27" fmla="*/ 4016188 h 6261912"/>
              <a:gd name="connsiteX28" fmla="*/ 1093694 w 10322798"/>
              <a:gd name="connsiteY28" fmla="*/ 3989294 h 6261912"/>
              <a:gd name="connsiteX29" fmla="*/ 1120588 w 10322798"/>
              <a:gd name="connsiteY29" fmla="*/ 3962400 h 6261912"/>
              <a:gd name="connsiteX30" fmla="*/ 1138518 w 10322798"/>
              <a:gd name="connsiteY30" fmla="*/ 3926541 h 6261912"/>
              <a:gd name="connsiteX31" fmla="*/ 1201271 w 10322798"/>
              <a:gd name="connsiteY31" fmla="*/ 3899647 h 6261912"/>
              <a:gd name="connsiteX32" fmla="*/ 1255059 w 10322798"/>
              <a:gd name="connsiteY32" fmla="*/ 3854823 h 6261912"/>
              <a:gd name="connsiteX33" fmla="*/ 1290918 w 10322798"/>
              <a:gd name="connsiteY33" fmla="*/ 3827929 h 6261912"/>
              <a:gd name="connsiteX34" fmla="*/ 1398494 w 10322798"/>
              <a:gd name="connsiteY34" fmla="*/ 3774141 h 6261912"/>
              <a:gd name="connsiteX35" fmla="*/ 1434353 w 10322798"/>
              <a:gd name="connsiteY35" fmla="*/ 3756212 h 6261912"/>
              <a:gd name="connsiteX36" fmla="*/ 1497106 w 10322798"/>
              <a:gd name="connsiteY36" fmla="*/ 3711388 h 6261912"/>
              <a:gd name="connsiteX37" fmla="*/ 1524000 w 10322798"/>
              <a:gd name="connsiteY37" fmla="*/ 3684494 h 6261912"/>
              <a:gd name="connsiteX38" fmla="*/ 1577788 w 10322798"/>
              <a:gd name="connsiteY38" fmla="*/ 3648635 h 6261912"/>
              <a:gd name="connsiteX39" fmla="*/ 1631576 w 10322798"/>
              <a:gd name="connsiteY39" fmla="*/ 3612776 h 6261912"/>
              <a:gd name="connsiteX40" fmla="*/ 1667435 w 10322798"/>
              <a:gd name="connsiteY40" fmla="*/ 3585882 h 6261912"/>
              <a:gd name="connsiteX41" fmla="*/ 1873623 w 10322798"/>
              <a:gd name="connsiteY41" fmla="*/ 3460376 h 6261912"/>
              <a:gd name="connsiteX42" fmla="*/ 1882588 w 10322798"/>
              <a:gd name="connsiteY42" fmla="*/ 3433482 h 6261912"/>
              <a:gd name="connsiteX43" fmla="*/ 1918447 w 10322798"/>
              <a:gd name="connsiteY43" fmla="*/ 3406588 h 6261912"/>
              <a:gd name="connsiteX44" fmla="*/ 1963271 w 10322798"/>
              <a:gd name="connsiteY44" fmla="*/ 3361764 h 6261912"/>
              <a:gd name="connsiteX45" fmla="*/ 2008094 w 10322798"/>
              <a:gd name="connsiteY45" fmla="*/ 3316941 h 6261912"/>
              <a:gd name="connsiteX46" fmla="*/ 2043953 w 10322798"/>
              <a:gd name="connsiteY46" fmla="*/ 3290047 h 6261912"/>
              <a:gd name="connsiteX47" fmla="*/ 2079812 w 10322798"/>
              <a:gd name="connsiteY47" fmla="*/ 3245223 h 6261912"/>
              <a:gd name="connsiteX48" fmla="*/ 2142565 w 10322798"/>
              <a:gd name="connsiteY48" fmla="*/ 3182470 h 6261912"/>
              <a:gd name="connsiteX49" fmla="*/ 2178423 w 10322798"/>
              <a:gd name="connsiteY49" fmla="*/ 3146612 h 6261912"/>
              <a:gd name="connsiteX50" fmla="*/ 2250141 w 10322798"/>
              <a:gd name="connsiteY50" fmla="*/ 3092823 h 6261912"/>
              <a:gd name="connsiteX51" fmla="*/ 2268071 w 10322798"/>
              <a:gd name="connsiteY51" fmla="*/ 3056964 h 6261912"/>
              <a:gd name="connsiteX52" fmla="*/ 2393576 w 10322798"/>
              <a:gd name="connsiteY52" fmla="*/ 2886635 h 6261912"/>
              <a:gd name="connsiteX53" fmla="*/ 2501153 w 10322798"/>
              <a:gd name="connsiteY53" fmla="*/ 2796988 h 6261912"/>
              <a:gd name="connsiteX54" fmla="*/ 2528047 w 10322798"/>
              <a:gd name="connsiteY54" fmla="*/ 2770094 h 6261912"/>
              <a:gd name="connsiteX55" fmla="*/ 2563906 w 10322798"/>
              <a:gd name="connsiteY55" fmla="*/ 2716306 h 6261912"/>
              <a:gd name="connsiteX56" fmla="*/ 2626659 w 10322798"/>
              <a:gd name="connsiteY56" fmla="*/ 2680447 h 6261912"/>
              <a:gd name="connsiteX57" fmla="*/ 2680447 w 10322798"/>
              <a:gd name="connsiteY57" fmla="*/ 2626659 h 6261912"/>
              <a:gd name="connsiteX58" fmla="*/ 2707341 w 10322798"/>
              <a:gd name="connsiteY58" fmla="*/ 2599764 h 6261912"/>
              <a:gd name="connsiteX59" fmla="*/ 2761129 w 10322798"/>
              <a:gd name="connsiteY59" fmla="*/ 2581835 h 6261912"/>
              <a:gd name="connsiteX60" fmla="*/ 2796988 w 10322798"/>
              <a:gd name="connsiteY60" fmla="*/ 2563906 h 6261912"/>
              <a:gd name="connsiteX61" fmla="*/ 2850776 w 10322798"/>
              <a:gd name="connsiteY61" fmla="*/ 2510117 h 6261912"/>
              <a:gd name="connsiteX62" fmla="*/ 2922494 w 10322798"/>
              <a:gd name="connsiteY62" fmla="*/ 2465294 h 6261912"/>
              <a:gd name="connsiteX63" fmla="*/ 2949388 w 10322798"/>
              <a:gd name="connsiteY63" fmla="*/ 2438400 h 6261912"/>
              <a:gd name="connsiteX64" fmla="*/ 2994212 w 10322798"/>
              <a:gd name="connsiteY64" fmla="*/ 2402541 h 6261912"/>
              <a:gd name="connsiteX65" fmla="*/ 3056965 w 10322798"/>
              <a:gd name="connsiteY65" fmla="*/ 2339788 h 6261912"/>
              <a:gd name="connsiteX66" fmla="*/ 3074894 w 10322798"/>
              <a:gd name="connsiteY66" fmla="*/ 2312894 h 6261912"/>
              <a:gd name="connsiteX67" fmla="*/ 3110753 w 10322798"/>
              <a:gd name="connsiteY67" fmla="*/ 2277035 h 6261912"/>
              <a:gd name="connsiteX68" fmla="*/ 3200400 w 10322798"/>
              <a:gd name="connsiteY68" fmla="*/ 2169459 h 6261912"/>
              <a:gd name="connsiteX69" fmla="*/ 3209365 w 10322798"/>
              <a:gd name="connsiteY69" fmla="*/ 2142564 h 6261912"/>
              <a:gd name="connsiteX70" fmla="*/ 3307976 w 10322798"/>
              <a:gd name="connsiteY70" fmla="*/ 2043953 h 6261912"/>
              <a:gd name="connsiteX71" fmla="*/ 3325906 w 10322798"/>
              <a:gd name="connsiteY71" fmla="*/ 2026023 h 6261912"/>
              <a:gd name="connsiteX72" fmla="*/ 3388659 w 10322798"/>
              <a:gd name="connsiteY72" fmla="*/ 1981200 h 6261912"/>
              <a:gd name="connsiteX73" fmla="*/ 3397623 w 10322798"/>
              <a:gd name="connsiteY73" fmla="*/ 1954306 h 6261912"/>
              <a:gd name="connsiteX74" fmla="*/ 3433482 w 10322798"/>
              <a:gd name="connsiteY74" fmla="*/ 1945341 h 6261912"/>
              <a:gd name="connsiteX75" fmla="*/ 3594847 w 10322798"/>
              <a:gd name="connsiteY75" fmla="*/ 1927412 h 6261912"/>
              <a:gd name="connsiteX76" fmla="*/ 3729318 w 10322798"/>
              <a:gd name="connsiteY76" fmla="*/ 1900517 h 6261912"/>
              <a:gd name="connsiteX77" fmla="*/ 3756212 w 10322798"/>
              <a:gd name="connsiteY77" fmla="*/ 1882588 h 6261912"/>
              <a:gd name="connsiteX78" fmla="*/ 3792071 w 10322798"/>
              <a:gd name="connsiteY78" fmla="*/ 1855694 h 6261912"/>
              <a:gd name="connsiteX79" fmla="*/ 3827929 w 10322798"/>
              <a:gd name="connsiteY79" fmla="*/ 1846729 h 6261912"/>
              <a:gd name="connsiteX80" fmla="*/ 3863788 w 10322798"/>
              <a:gd name="connsiteY80" fmla="*/ 1819835 h 6261912"/>
              <a:gd name="connsiteX81" fmla="*/ 3881718 w 10322798"/>
              <a:gd name="connsiteY81" fmla="*/ 1801906 h 6261912"/>
              <a:gd name="connsiteX82" fmla="*/ 3908612 w 10322798"/>
              <a:gd name="connsiteY82" fmla="*/ 1792941 h 6261912"/>
              <a:gd name="connsiteX83" fmla="*/ 3953435 w 10322798"/>
              <a:gd name="connsiteY83" fmla="*/ 1775012 h 6261912"/>
              <a:gd name="connsiteX84" fmla="*/ 3971365 w 10322798"/>
              <a:gd name="connsiteY84" fmla="*/ 1757082 h 6261912"/>
              <a:gd name="connsiteX85" fmla="*/ 4078941 w 10322798"/>
              <a:gd name="connsiteY85" fmla="*/ 1766047 h 6261912"/>
              <a:gd name="connsiteX86" fmla="*/ 4150659 w 10322798"/>
              <a:gd name="connsiteY86" fmla="*/ 1783976 h 6261912"/>
              <a:gd name="connsiteX87" fmla="*/ 4213412 w 10322798"/>
              <a:gd name="connsiteY87" fmla="*/ 1766047 h 6261912"/>
              <a:gd name="connsiteX88" fmla="*/ 4249271 w 10322798"/>
              <a:gd name="connsiteY88" fmla="*/ 1730188 h 6261912"/>
              <a:gd name="connsiteX89" fmla="*/ 4491318 w 10322798"/>
              <a:gd name="connsiteY89" fmla="*/ 1550894 h 6261912"/>
              <a:gd name="connsiteX90" fmla="*/ 4572000 w 10322798"/>
              <a:gd name="connsiteY90" fmla="*/ 1479176 h 6261912"/>
              <a:gd name="connsiteX91" fmla="*/ 4616823 w 10322798"/>
              <a:gd name="connsiteY91" fmla="*/ 1434353 h 6261912"/>
              <a:gd name="connsiteX92" fmla="*/ 4652682 w 10322798"/>
              <a:gd name="connsiteY92" fmla="*/ 1389529 h 6261912"/>
              <a:gd name="connsiteX93" fmla="*/ 4697506 w 10322798"/>
              <a:gd name="connsiteY93" fmla="*/ 1353670 h 6261912"/>
              <a:gd name="connsiteX94" fmla="*/ 4787153 w 10322798"/>
              <a:gd name="connsiteY94" fmla="*/ 1255059 h 6261912"/>
              <a:gd name="connsiteX95" fmla="*/ 4831976 w 10322798"/>
              <a:gd name="connsiteY95" fmla="*/ 1228164 h 6261912"/>
              <a:gd name="connsiteX96" fmla="*/ 4858871 w 10322798"/>
              <a:gd name="connsiteY96" fmla="*/ 1201270 h 6261912"/>
              <a:gd name="connsiteX97" fmla="*/ 4876800 w 10322798"/>
              <a:gd name="connsiteY97" fmla="*/ 1174376 h 6261912"/>
              <a:gd name="connsiteX98" fmla="*/ 4903694 w 10322798"/>
              <a:gd name="connsiteY98" fmla="*/ 1165412 h 6261912"/>
              <a:gd name="connsiteX99" fmla="*/ 4966447 w 10322798"/>
              <a:gd name="connsiteY99" fmla="*/ 1111623 h 6261912"/>
              <a:gd name="connsiteX100" fmla="*/ 4993341 w 10322798"/>
              <a:gd name="connsiteY100" fmla="*/ 1075764 h 6261912"/>
              <a:gd name="connsiteX101" fmla="*/ 5136776 w 10322798"/>
              <a:gd name="connsiteY101" fmla="*/ 950259 h 6261912"/>
              <a:gd name="connsiteX102" fmla="*/ 5181600 w 10322798"/>
              <a:gd name="connsiteY102" fmla="*/ 932329 h 6261912"/>
              <a:gd name="connsiteX103" fmla="*/ 5208494 w 10322798"/>
              <a:gd name="connsiteY103" fmla="*/ 905435 h 6261912"/>
              <a:gd name="connsiteX104" fmla="*/ 5235388 w 10322798"/>
              <a:gd name="connsiteY104" fmla="*/ 896470 h 6261912"/>
              <a:gd name="connsiteX105" fmla="*/ 5262282 w 10322798"/>
              <a:gd name="connsiteY105" fmla="*/ 860612 h 6261912"/>
              <a:gd name="connsiteX106" fmla="*/ 5351929 w 10322798"/>
              <a:gd name="connsiteY106" fmla="*/ 806823 h 6261912"/>
              <a:gd name="connsiteX107" fmla="*/ 5432612 w 10322798"/>
              <a:gd name="connsiteY107" fmla="*/ 762000 h 6261912"/>
              <a:gd name="connsiteX108" fmla="*/ 5468471 w 10322798"/>
              <a:gd name="connsiteY108" fmla="*/ 717176 h 6261912"/>
              <a:gd name="connsiteX109" fmla="*/ 5504329 w 10322798"/>
              <a:gd name="connsiteY109" fmla="*/ 708212 h 6261912"/>
              <a:gd name="connsiteX110" fmla="*/ 5513294 w 10322798"/>
              <a:gd name="connsiteY110" fmla="*/ 681317 h 6261912"/>
              <a:gd name="connsiteX111" fmla="*/ 5638800 w 10322798"/>
              <a:gd name="connsiteY111" fmla="*/ 636494 h 6261912"/>
              <a:gd name="connsiteX112" fmla="*/ 5674659 w 10322798"/>
              <a:gd name="connsiteY112" fmla="*/ 600635 h 6261912"/>
              <a:gd name="connsiteX113" fmla="*/ 5710518 w 10322798"/>
              <a:gd name="connsiteY113" fmla="*/ 573741 h 6261912"/>
              <a:gd name="connsiteX114" fmla="*/ 5728447 w 10322798"/>
              <a:gd name="connsiteY114" fmla="*/ 537882 h 6261912"/>
              <a:gd name="connsiteX115" fmla="*/ 5800165 w 10322798"/>
              <a:gd name="connsiteY115" fmla="*/ 510988 h 6261912"/>
              <a:gd name="connsiteX116" fmla="*/ 5844988 w 10322798"/>
              <a:gd name="connsiteY116" fmla="*/ 412376 h 6261912"/>
              <a:gd name="connsiteX117" fmla="*/ 5862918 w 10322798"/>
              <a:gd name="connsiteY117" fmla="*/ 349623 h 6261912"/>
              <a:gd name="connsiteX118" fmla="*/ 5871882 w 10322798"/>
              <a:gd name="connsiteY118" fmla="*/ 322729 h 6261912"/>
              <a:gd name="connsiteX119" fmla="*/ 5889812 w 10322798"/>
              <a:gd name="connsiteY119" fmla="*/ 295835 h 6261912"/>
              <a:gd name="connsiteX120" fmla="*/ 5925671 w 10322798"/>
              <a:gd name="connsiteY120" fmla="*/ 277906 h 6261912"/>
              <a:gd name="connsiteX121" fmla="*/ 5961529 w 10322798"/>
              <a:gd name="connsiteY121" fmla="*/ 233082 h 6261912"/>
              <a:gd name="connsiteX122" fmla="*/ 6024282 w 10322798"/>
              <a:gd name="connsiteY122" fmla="*/ 161364 h 6261912"/>
              <a:gd name="connsiteX123" fmla="*/ 6033247 w 10322798"/>
              <a:gd name="connsiteY123" fmla="*/ 134470 h 6261912"/>
              <a:gd name="connsiteX124" fmla="*/ 6104965 w 10322798"/>
              <a:gd name="connsiteY124" fmla="*/ 53788 h 6261912"/>
              <a:gd name="connsiteX125" fmla="*/ 6158753 w 10322798"/>
              <a:gd name="connsiteY125" fmla="*/ 26894 h 6261912"/>
              <a:gd name="connsiteX126" fmla="*/ 6185647 w 10322798"/>
              <a:gd name="connsiteY126" fmla="*/ 17929 h 6261912"/>
              <a:gd name="connsiteX127" fmla="*/ 6275294 w 10322798"/>
              <a:gd name="connsiteY127" fmla="*/ 0 h 6261912"/>
              <a:gd name="connsiteX128" fmla="*/ 6391835 w 10322798"/>
              <a:gd name="connsiteY128" fmla="*/ 17929 h 6261912"/>
              <a:gd name="connsiteX129" fmla="*/ 6436659 w 10322798"/>
              <a:gd name="connsiteY129" fmla="*/ 35859 h 6261912"/>
              <a:gd name="connsiteX130" fmla="*/ 6472518 w 10322798"/>
              <a:gd name="connsiteY130" fmla="*/ 71717 h 6261912"/>
              <a:gd name="connsiteX131" fmla="*/ 6517341 w 10322798"/>
              <a:gd name="connsiteY131" fmla="*/ 107576 h 6261912"/>
              <a:gd name="connsiteX132" fmla="*/ 6580094 w 10322798"/>
              <a:gd name="connsiteY132" fmla="*/ 179294 h 6261912"/>
              <a:gd name="connsiteX133" fmla="*/ 6642847 w 10322798"/>
              <a:gd name="connsiteY133" fmla="*/ 233082 h 6261912"/>
              <a:gd name="connsiteX134" fmla="*/ 6687671 w 10322798"/>
              <a:gd name="connsiteY134" fmla="*/ 304800 h 6261912"/>
              <a:gd name="connsiteX135" fmla="*/ 6875929 w 10322798"/>
              <a:gd name="connsiteY135" fmla="*/ 493059 h 6261912"/>
              <a:gd name="connsiteX136" fmla="*/ 6947647 w 10322798"/>
              <a:gd name="connsiteY136" fmla="*/ 519953 h 6261912"/>
              <a:gd name="connsiteX137" fmla="*/ 7046259 w 10322798"/>
              <a:gd name="connsiteY137" fmla="*/ 564776 h 6261912"/>
              <a:gd name="connsiteX138" fmla="*/ 7109012 w 10322798"/>
              <a:gd name="connsiteY138" fmla="*/ 600635 h 6261912"/>
              <a:gd name="connsiteX139" fmla="*/ 7153835 w 10322798"/>
              <a:gd name="connsiteY139" fmla="*/ 618564 h 6261912"/>
              <a:gd name="connsiteX140" fmla="*/ 7207623 w 10322798"/>
              <a:gd name="connsiteY140" fmla="*/ 645459 h 6261912"/>
              <a:gd name="connsiteX141" fmla="*/ 7225553 w 10322798"/>
              <a:gd name="connsiteY141" fmla="*/ 663388 h 6261912"/>
              <a:gd name="connsiteX142" fmla="*/ 7261412 w 10322798"/>
              <a:gd name="connsiteY142" fmla="*/ 726141 h 6261912"/>
              <a:gd name="connsiteX143" fmla="*/ 7288306 w 10322798"/>
              <a:gd name="connsiteY143" fmla="*/ 744070 h 6261912"/>
              <a:gd name="connsiteX144" fmla="*/ 7315200 w 10322798"/>
              <a:gd name="connsiteY144" fmla="*/ 797859 h 6261912"/>
              <a:gd name="connsiteX145" fmla="*/ 7351059 w 10322798"/>
              <a:gd name="connsiteY145" fmla="*/ 824753 h 6261912"/>
              <a:gd name="connsiteX146" fmla="*/ 7386918 w 10322798"/>
              <a:gd name="connsiteY146" fmla="*/ 869576 h 6261912"/>
              <a:gd name="connsiteX147" fmla="*/ 7413812 w 10322798"/>
              <a:gd name="connsiteY147" fmla="*/ 923364 h 6261912"/>
              <a:gd name="connsiteX148" fmla="*/ 7440706 w 10322798"/>
              <a:gd name="connsiteY148" fmla="*/ 932329 h 6261912"/>
              <a:gd name="connsiteX149" fmla="*/ 7593106 w 10322798"/>
              <a:gd name="connsiteY149" fmla="*/ 1165412 h 6261912"/>
              <a:gd name="connsiteX150" fmla="*/ 7664823 w 10322798"/>
              <a:gd name="connsiteY150" fmla="*/ 1290917 h 6261912"/>
              <a:gd name="connsiteX151" fmla="*/ 7745506 w 10322798"/>
              <a:gd name="connsiteY151" fmla="*/ 1479176 h 6261912"/>
              <a:gd name="connsiteX152" fmla="*/ 7808259 w 10322798"/>
              <a:gd name="connsiteY152" fmla="*/ 1515035 h 6261912"/>
              <a:gd name="connsiteX153" fmla="*/ 7835153 w 10322798"/>
              <a:gd name="connsiteY153" fmla="*/ 1559859 h 6261912"/>
              <a:gd name="connsiteX154" fmla="*/ 7960659 w 10322798"/>
              <a:gd name="connsiteY154" fmla="*/ 1703294 h 6261912"/>
              <a:gd name="connsiteX155" fmla="*/ 8014447 w 10322798"/>
              <a:gd name="connsiteY155" fmla="*/ 1766047 h 6261912"/>
              <a:gd name="connsiteX156" fmla="*/ 8050306 w 10322798"/>
              <a:gd name="connsiteY156" fmla="*/ 1837764 h 6261912"/>
              <a:gd name="connsiteX157" fmla="*/ 8157882 w 10322798"/>
              <a:gd name="connsiteY157" fmla="*/ 1999129 h 6261912"/>
              <a:gd name="connsiteX158" fmla="*/ 8175812 w 10322798"/>
              <a:gd name="connsiteY158" fmla="*/ 2017059 h 6261912"/>
              <a:gd name="connsiteX159" fmla="*/ 8292353 w 10322798"/>
              <a:gd name="connsiteY159" fmla="*/ 2124635 h 6261912"/>
              <a:gd name="connsiteX160" fmla="*/ 8399929 w 10322798"/>
              <a:gd name="connsiteY160" fmla="*/ 2294964 h 6261912"/>
              <a:gd name="connsiteX161" fmla="*/ 8516471 w 10322798"/>
              <a:gd name="connsiteY161" fmla="*/ 2420470 h 6261912"/>
              <a:gd name="connsiteX162" fmla="*/ 8516471 w 10322798"/>
              <a:gd name="connsiteY162" fmla="*/ 2420470 h 6261912"/>
              <a:gd name="connsiteX163" fmla="*/ 8641976 w 10322798"/>
              <a:gd name="connsiteY163" fmla="*/ 2572870 h 6261912"/>
              <a:gd name="connsiteX164" fmla="*/ 8659906 w 10322798"/>
              <a:gd name="connsiteY164" fmla="*/ 2599764 h 6261912"/>
              <a:gd name="connsiteX165" fmla="*/ 8686800 w 10322798"/>
              <a:gd name="connsiteY165" fmla="*/ 2644588 h 6261912"/>
              <a:gd name="connsiteX166" fmla="*/ 8767482 w 10322798"/>
              <a:gd name="connsiteY166" fmla="*/ 2734235 h 6261912"/>
              <a:gd name="connsiteX167" fmla="*/ 8857129 w 10322798"/>
              <a:gd name="connsiteY167" fmla="*/ 2841812 h 6261912"/>
              <a:gd name="connsiteX168" fmla="*/ 8875059 w 10322798"/>
              <a:gd name="connsiteY168" fmla="*/ 2859741 h 6261912"/>
              <a:gd name="connsiteX169" fmla="*/ 8919882 w 10322798"/>
              <a:gd name="connsiteY169" fmla="*/ 2940423 h 6261912"/>
              <a:gd name="connsiteX170" fmla="*/ 8964706 w 10322798"/>
              <a:gd name="connsiteY170" fmla="*/ 2994212 h 6261912"/>
              <a:gd name="connsiteX171" fmla="*/ 8991600 w 10322798"/>
              <a:gd name="connsiteY171" fmla="*/ 3030070 h 6261912"/>
              <a:gd name="connsiteX172" fmla="*/ 9161929 w 10322798"/>
              <a:gd name="connsiteY172" fmla="*/ 3209364 h 6261912"/>
              <a:gd name="connsiteX173" fmla="*/ 9224682 w 10322798"/>
              <a:gd name="connsiteY173" fmla="*/ 3299012 h 6261912"/>
              <a:gd name="connsiteX174" fmla="*/ 9260541 w 10322798"/>
              <a:gd name="connsiteY174" fmla="*/ 3334870 h 6261912"/>
              <a:gd name="connsiteX175" fmla="*/ 9287435 w 10322798"/>
              <a:gd name="connsiteY175" fmla="*/ 3370729 h 6261912"/>
              <a:gd name="connsiteX176" fmla="*/ 9332259 w 10322798"/>
              <a:gd name="connsiteY176" fmla="*/ 3415553 h 6261912"/>
              <a:gd name="connsiteX177" fmla="*/ 9368118 w 10322798"/>
              <a:gd name="connsiteY177" fmla="*/ 3442447 h 6261912"/>
              <a:gd name="connsiteX178" fmla="*/ 9421906 w 10322798"/>
              <a:gd name="connsiteY178" fmla="*/ 3514164 h 6261912"/>
              <a:gd name="connsiteX179" fmla="*/ 9574306 w 10322798"/>
              <a:gd name="connsiteY179" fmla="*/ 3648635 h 6261912"/>
              <a:gd name="connsiteX180" fmla="*/ 9592235 w 10322798"/>
              <a:gd name="connsiteY180" fmla="*/ 3693459 h 6261912"/>
              <a:gd name="connsiteX181" fmla="*/ 9628094 w 10322798"/>
              <a:gd name="connsiteY181" fmla="*/ 3729317 h 6261912"/>
              <a:gd name="connsiteX182" fmla="*/ 9717741 w 10322798"/>
              <a:gd name="connsiteY182" fmla="*/ 3783106 h 6261912"/>
              <a:gd name="connsiteX183" fmla="*/ 9771529 w 10322798"/>
              <a:gd name="connsiteY183" fmla="*/ 3845859 h 6261912"/>
              <a:gd name="connsiteX184" fmla="*/ 9816353 w 10322798"/>
              <a:gd name="connsiteY184" fmla="*/ 3881717 h 6261912"/>
              <a:gd name="connsiteX185" fmla="*/ 9852212 w 10322798"/>
              <a:gd name="connsiteY185" fmla="*/ 3962400 h 6261912"/>
              <a:gd name="connsiteX186" fmla="*/ 9888071 w 10322798"/>
              <a:gd name="connsiteY186" fmla="*/ 3998259 h 6261912"/>
              <a:gd name="connsiteX187" fmla="*/ 9923929 w 10322798"/>
              <a:gd name="connsiteY187" fmla="*/ 4043082 h 6261912"/>
              <a:gd name="connsiteX188" fmla="*/ 9941859 w 10322798"/>
              <a:gd name="connsiteY188" fmla="*/ 4061012 h 6261912"/>
              <a:gd name="connsiteX189" fmla="*/ 10013576 w 10322798"/>
              <a:gd name="connsiteY189" fmla="*/ 4150659 h 6261912"/>
              <a:gd name="connsiteX190" fmla="*/ 10103223 w 10322798"/>
              <a:gd name="connsiteY190" fmla="*/ 4455459 h 6261912"/>
              <a:gd name="connsiteX191" fmla="*/ 10130118 w 10322798"/>
              <a:gd name="connsiteY191" fmla="*/ 4518212 h 6261912"/>
              <a:gd name="connsiteX192" fmla="*/ 10148047 w 10322798"/>
              <a:gd name="connsiteY192" fmla="*/ 4589929 h 6261912"/>
              <a:gd name="connsiteX193" fmla="*/ 10157012 w 10322798"/>
              <a:gd name="connsiteY193" fmla="*/ 4634753 h 6261912"/>
              <a:gd name="connsiteX194" fmla="*/ 10183906 w 10322798"/>
              <a:gd name="connsiteY194" fmla="*/ 4688541 h 6261912"/>
              <a:gd name="connsiteX195" fmla="*/ 10192871 w 10322798"/>
              <a:gd name="connsiteY195" fmla="*/ 4805082 h 6261912"/>
              <a:gd name="connsiteX196" fmla="*/ 10201835 w 10322798"/>
              <a:gd name="connsiteY196" fmla="*/ 4840941 h 6261912"/>
              <a:gd name="connsiteX197" fmla="*/ 10210800 w 10322798"/>
              <a:gd name="connsiteY197" fmla="*/ 4993341 h 6261912"/>
              <a:gd name="connsiteX198" fmla="*/ 10219765 w 10322798"/>
              <a:gd name="connsiteY198" fmla="*/ 5056094 h 6261912"/>
              <a:gd name="connsiteX199" fmla="*/ 10246659 w 10322798"/>
              <a:gd name="connsiteY199" fmla="*/ 5226423 h 6261912"/>
              <a:gd name="connsiteX200" fmla="*/ 10255623 w 10322798"/>
              <a:gd name="connsiteY200" fmla="*/ 5369859 h 6261912"/>
              <a:gd name="connsiteX201" fmla="*/ 10264588 w 10322798"/>
              <a:gd name="connsiteY201" fmla="*/ 5414682 h 6261912"/>
              <a:gd name="connsiteX202" fmla="*/ 10273553 w 10322798"/>
              <a:gd name="connsiteY202" fmla="*/ 5504329 h 6261912"/>
              <a:gd name="connsiteX203" fmla="*/ 10318376 w 10322798"/>
              <a:gd name="connsiteY203" fmla="*/ 5567082 h 6261912"/>
              <a:gd name="connsiteX204" fmla="*/ 10309412 w 10322798"/>
              <a:gd name="connsiteY204" fmla="*/ 5827059 h 6261912"/>
              <a:gd name="connsiteX205" fmla="*/ 10273553 w 10322798"/>
              <a:gd name="connsiteY205" fmla="*/ 5853953 h 6261912"/>
              <a:gd name="connsiteX206" fmla="*/ 10264588 w 10322798"/>
              <a:gd name="connsiteY206" fmla="*/ 5898776 h 6261912"/>
              <a:gd name="connsiteX207" fmla="*/ 10094259 w 10322798"/>
              <a:gd name="connsiteY207" fmla="*/ 6015317 h 6261912"/>
              <a:gd name="connsiteX208" fmla="*/ 10031506 w 10322798"/>
              <a:gd name="connsiteY208" fmla="*/ 6069106 h 6261912"/>
              <a:gd name="connsiteX209" fmla="*/ 9986682 w 10322798"/>
              <a:gd name="connsiteY209" fmla="*/ 6122894 h 6261912"/>
              <a:gd name="connsiteX210" fmla="*/ 9906000 w 10322798"/>
              <a:gd name="connsiteY210" fmla="*/ 6140823 h 6261912"/>
              <a:gd name="connsiteX211" fmla="*/ 9825318 w 10322798"/>
              <a:gd name="connsiteY211" fmla="*/ 6185647 h 6261912"/>
              <a:gd name="connsiteX212" fmla="*/ 9672918 w 10322798"/>
              <a:gd name="connsiteY212" fmla="*/ 6185647 h 6261912"/>
              <a:gd name="connsiteX213" fmla="*/ 9520518 w 10322798"/>
              <a:gd name="connsiteY213" fmla="*/ 6194612 h 6261912"/>
              <a:gd name="connsiteX214" fmla="*/ 9457765 w 10322798"/>
              <a:gd name="connsiteY214" fmla="*/ 6203576 h 6261912"/>
              <a:gd name="connsiteX215" fmla="*/ 9323294 w 10322798"/>
              <a:gd name="connsiteY215" fmla="*/ 6212541 h 6261912"/>
              <a:gd name="connsiteX216" fmla="*/ 8928847 w 10322798"/>
              <a:gd name="connsiteY216" fmla="*/ 6221506 h 6261912"/>
              <a:gd name="connsiteX217" fmla="*/ 8543365 w 10322798"/>
              <a:gd name="connsiteY217" fmla="*/ 6230470 h 6261912"/>
              <a:gd name="connsiteX218" fmla="*/ 7781365 w 10322798"/>
              <a:gd name="connsiteY218" fmla="*/ 6194612 h 6261912"/>
              <a:gd name="connsiteX219" fmla="*/ 7611035 w 10322798"/>
              <a:gd name="connsiteY219" fmla="*/ 6158753 h 6261912"/>
              <a:gd name="connsiteX220" fmla="*/ 7440706 w 10322798"/>
              <a:gd name="connsiteY220" fmla="*/ 6131859 h 6261912"/>
              <a:gd name="connsiteX221" fmla="*/ 7324165 w 10322798"/>
              <a:gd name="connsiteY221" fmla="*/ 6104964 h 6261912"/>
              <a:gd name="connsiteX222" fmla="*/ 7234518 w 10322798"/>
              <a:gd name="connsiteY222" fmla="*/ 6087035 h 6261912"/>
              <a:gd name="connsiteX223" fmla="*/ 6992471 w 10322798"/>
              <a:gd name="connsiteY223" fmla="*/ 6060141 h 6261912"/>
              <a:gd name="connsiteX224" fmla="*/ 6947647 w 10322798"/>
              <a:gd name="connsiteY224" fmla="*/ 6051176 h 6261912"/>
              <a:gd name="connsiteX225" fmla="*/ 6858000 w 10322798"/>
              <a:gd name="connsiteY225" fmla="*/ 6042212 h 6261912"/>
              <a:gd name="connsiteX226" fmla="*/ 6624918 w 10322798"/>
              <a:gd name="connsiteY226" fmla="*/ 5997388 h 6261912"/>
              <a:gd name="connsiteX227" fmla="*/ 6562165 w 10322798"/>
              <a:gd name="connsiteY227" fmla="*/ 5988423 h 6261912"/>
              <a:gd name="connsiteX228" fmla="*/ 5853953 w 10322798"/>
              <a:gd name="connsiteY228" fmla="*/ 5997388 h 6261912"/>
              <a:gd name="connsiteX229" fmla="*/ 5782235 w 10322798"/>
              <a:gd name="connsiteY229" fmla="*/ 6006353 h 6261912"/>
              <a:gd name="connsiteX230" fmla="*/ 5307106 w 10322798"/>
              <a:gd name="connsiteY230" fmla="*/ 5997388 h 6261912"/>
              <a:gd name="connsiteX231" fmla="*/ 4177553 w 10322798"/>
              <a:gd name="connsiteY231" fmla="*/ 6006353 h 6261912"/>
              <a:gd name="connsiteX232" fmla="*/ 3585882 w 10322798"/>
              <a:gd name="connsiteY232" fmla="*/ 6024282 h 6261912"/>
              <a:gd name="connsiteX233" fmla="*/ 3487271 w 10322798"/>
              <a:gd name="connsiteY233" fmla="*/ 6033247 h 6261912"/>
              <a:gd name="connsiteX234" fmla="*/ 3415553 w 10322798"/>
              <a:gd name="connsiteY234" fmla="*/ 6042212 h 6261912"/>
              <a:gd name="connsiteX235" fmla="*/ 3083859 w 10322798"/>
              <a:gd name="connsiteY235" fmla="*/ 6069106 h 6261912"/>
              <a:gd name="connsiteX236" fmla="*/ 2904565 w 10322798"/>
              <a:gd name="connsiteY236" fmla="*/ 6087035 h 6261912"/>
              <a:gd name="connsiteX237" fmla="*/ 2761129 w 10322798"/>
              <a:gd name="connsiteY237" fmla="*/ 6096000 h 6261912"/>
              <a:gd name="connsiteX238" fmla="*/ 2447365 w 10322798"/>
              <a:gd name="connsiteY238" fmla="*/ 6122894 h 6261912"/>
              <a:gd name="connsiteX239" fmla="*/ 2268071 w 10322798"/>
              <a:gd name="connsiteY239" fmla="*/ 6131859 h 6261912"/>
              <a:gd name="connsiteX240" fmla="*/ 2017059 w 10322798"/>
              <a:gd name="connsiteY240" fmla="*/ 6149788 h 6261912"/>
              <a:gd name="connsiteX241" fmla="*/ 1577788 w 10322798"/>
              <a:gd name="connsiteY241" fmla="*/ 6140823 h 6261912"/>
              <a:gd name="connsiteX242" fmla="*/ 1515035 w 10322798"/>
              <a:gd name="connsiteY242" fmla="*/ 6131859 h 6261912"/>
              <a:gd name="connsiteX243" fmla="*/ 878541 w 10322798"/>
              <a:gd name="connsiteY243" fmla="*/ 6122894 h 6261912"/>
              <a:gd name="connsiteX244" fmla="*/ 842682 w 10322798"/>
              <a:gd name="connsiteY244" fmla="*/ 6113929 h 6261912"/>
              <a:gd name="connsiteX245" fmla="*/ 815788 w 10322798"/>
              <a:gd name="connsiteY245" fmla="*/ 6104964 h 6261912"/>
              <a:gd name="connsiteX246" fmla="*/ 744071 w 10322798"/>
              <a:gd name="connsiteY246" fmla="*/ 6096000 h 6261912"/>
              <a:gd name="connsiteX247" fmla="*/ 726141 w 10322798"/>
              <a:gd name="connsiteY247" fmla="*/ 6078070 h 6261912"/>
              <a:gd name="connsiteX248" fmla="*/ 618565 w 10322798"/>
              <a:gd name="connsiteY248" fmla="*/ 6051176 h 6261912"/>
              <a:gd name="connsiteX249" fmla="*/ 475129 w 10322798"/>
              <a:gd name="connsiteY249" fmla="*/ 6006353 h 6261912"/>
              <a:gd name="connsiteX250" fmla="*/ 394447 w 10322798"/>
              <a:gd name="connsiteY250" fmla="*/ 5961529 h 6261912"/>
              <a:gd name="connsiteX251" fmla="*/ 268941 w 10322798"/>
              <a:gd name="connsiteY251" fmla="*/ 5898776 h 6261912"/>
              <a:gd name="connsiteX252" fmla="*/ 170329 w 10322798"/>
              <a:gd name="connsiteY252" fmla="*/ 5844988 h 6261912"/>
              <a:gd name="connsiteX253" fmla="*/ 143435 w 10322798"/>
              <a:gd name="connsiteY253" fmla="*/ 5818094 h 6261912"/>
              <a:gd name="connsiteX254" fmla="*/ 107576 w 10322798"/>
              <a:gd name="connsiteY254" fmla="*/ 5800164 h 6261912"/>
              <a:gd name="connsiteX255" fmla="*/ 89647 w 10322798"/>
              <a:gd name="connsiteY255" fmla="*/ 5773270 h 6261912"/>
              <a:gd name="connsiteX256" fmla="*/ 35859 w 10322798"/>
              <a:gd name="connsiteY256" fmla="*/ 5737412 h 6261912"/>
              <a:gd name="connsiteX257" fmla="*/ 0 w 10322798"/>
              <a:gd name="connsiteY257" fmla="*/ 5710517 h 6261912"/>
              <a:gd name="connsiteX258" fmla="*/ 44823 w 10322798"/>
              <a:gd name="connsiteY258" fmla="*/ 5701553 h 6261912"/>
              <a:gd name="connsiteX259" fmla="*/ 80682 w 10322798"/>
              <a:gd name="connsiteY259" fmla="*/ 5692588 h 6261912"/>
              <a:gd name="connsiteX260" fmla="*/ 89647 w 10322798"/>
              <a:gd name="connsiteY260" fmla="*/ 5656729 h 6261912"/>
              <a:gd name="connsiteX261" fmla="*/ 62753 w 10322798"/>
              <a:gd name="connsiteY261" fmla="*/ 5585012 h 6261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</a:cxnLst>
            <a:rect l="l" t="t" r="r" b="b"/>
            <a:pathLst>
              <a:path w="10322798" h="6261912">
                <a:moveTo>
                  <a:pt x="62753" y="5585012"/>
                </a:moveTo>
                <a:lnTo>
                  <a:pt x="62753" y="5585012"/>
                </a:lnTo>
                <a:cubicBezTo>
                  <a:pt x="68729" y="5531224"/>
                  <a:pt x="70068" y="5476715"/>
                  <a:pt x="80682" y="5423647"/>
                </a:cubicBezTo>
                <a:cubicBezTo>
                  <a:pt x="82340" y="5415359"/>
                  <a:pt x="94418" y="5413056"/>
                  <a:pt x="98612" y="5405717"/>
                </a:cubicBezTo>
                <a:cubicBezTo>
                  <a:pt x="106596" y="5391745"/>
                  <a:pt x="109689" y="5375454"/>
                  <a:pt x="116541" y="5360894"/>
                </a:cubicBezTo>
                <a:cubicBezTo>
                  <a:pt x="197861" y="5188088"/>
                  <a:pt x="147277" y="5310946"/>
                  <a:pt x="188259" y="5208494"/>
                </a:cubicBezTo>
                <a:cubicBezTo>
                  <a:pt x="205553" y="5122017"/>
                  <a:pt x="184375" y="5198331"/>
                  <a:pt x="215153" y="5136776"/>
                </a:cubicBezTo>
                <a:cubicBezTo>
                  <a:pt x="219379" y="5128324"/>
                  <a:pt x="220800" y="5118730"/>
                  <a:pt x="224118" y="5109882"/>
                </a:cubicBezTo>
                <a:cubicBezTo>
                  <a:pt x="229768" y="5094815"/>
                  <a:pt x="234850" y="5079452"/>
                  <a:pt x="242047" y="5065059"/>
                </a:cubicBezTo>
                <a:cubicBezTo>
                  <a:pt x="272085" y="5004982"/>
                  <a:pt x="264384" y="5015829"/>
                  <a:pt x="295835" y="4984376"/>
                </a:cubicBezTo>
                <a:cubicBezTo>
                  <a:pt x="298823" y="4975411"/>
                  <a:pt x="299558" y="4965345"/>
                  <a:pt x="304800" y="4957482"/>
                </a:cubicBezTo>
                <a:cubicBezTo>
                  <a:pt x="320021" y="4934650"/>
                  <a:pt x="337539" y="4927694"/>
                  <a:pt x="358588" y="4912659"/>
                </a:cubicBezTo>
                <a:cubicBezTo>
                  <a:pt x="370746" y="4903974"/>
                  <a:pt x="383156" y="4895550"/>
                  <a:pt x="394447" y="4885764"/>
                </a:cubicBezTo>
                <a:cubicBezTo>
                  <a:pt x="515012" y="4781274"/>
                  <a:pt x="448174" y="4814071"/>
                  <a:pt x="537882" y="4778188"/>
                </a:cubicBezTo>
                <a:cubicBezTo>
                  <a:pt x="563802" y="4752268"/>
                  <a:pt x="576766" y="4737324"/>
                  <a:pt x="609600" y="4715435"/>
                </a:cubicBezTo>
                <a:cubicBezTo>
                  <a:pt x="620719" y="4708022"/>
                  <a:pt x="633506" y="4703482"/>
                  <a:pt x="645459" y="4697506"/>
                </a:cubicBezTo>
                <a:cubicBezTo>
                  <a:pt x="663388" y="4679576"/>
                  <a:pt x="679447" y="4659557"/>
                  <a:pt x="699247" y="4643717"/>
                </a:cubicBezTo>
                <a:cubicBezTo>
                  <a:pt x="714188" y="4631764"/>
                  <a:pt x="730541" y="4621389"/>
                  <a:pt x="744071" y="4607859"/>
                </a:cubicBezTo>
                <a:cubicBezTo>
                  <a:pt x="827388" y="4524543"/>
                  <a:pt x="763113" y="4562480"/>
                  <a:pt x="833718" y="4527176"/>
                </a:cubicBezTo>
                <a:cubicBezTo>
                  <a:pt x="857624" y="4497294"/>
                  <a:pt x="896153" y="4474654"/>
                  <a:pt x="905435" y="4437529"/>
                </a:cubicBezTo>
                <a:cubicBezTo>
                  <a:pt x="928026" y="4347166"/>
                  <a:pt x="897935" y="4450443"/>
                  <a:pt x="932329" y="4374776"/>
                </a:cubicBezTo>
                <a:cubicBezTo>
                  <a:pt x="942894" y="4351533"/>
                  <a:pt x="951149" y="4327280"/>
                  <a:pt x="959223" y="4303059"/>
                </a:cubicBezTo>
                <a:cubicBezTo>
                  <a:pt x="963119" y="4291370"/>
                  <a:pt x="963334" y="4278525"/>
                  <a:pt x="968188" y="4267200"/>
                </a:cubicBezTo>
                <a:cubicBezTo>
                  <a:pt x="972432" y="4257297"/>
                  <a:pt x="980772" y="4249661"/>
                  <a:pt x="986118" y="4240306"/>
                </a:cubicBezTo>
                <a:cubicBezTo>
                  <a:pt x="992748" y="4228703"/>
                  <a:pt x="997417" y="4216050"/>
                  <a:pt x="1004047" y="4204447"/>
                </a:cubicBezTo>
                <a:cubicBezTo>
                  <a:pt x="1039097" y="4143108"/>
                  <a:pt x="1005991" y="4220243"/>
                  <a:pt x="1048871" y="4123764"/>
                </a:cubicBezTo>
                <a:cubicBezTo>
                  <a:pt x="1070738" y="4074562"/>
                  <a:pt x="1042517" y="4115931"/>
                  <a:pt x="1066800" y="4043082"/>
                </a:cubicBezTo>
                <a:cubicBezTo>
                  <a:pt x="1070207" y="4032861"/>
                  <a:pt x="1079911" y="4025825"/>
                  <a:pt x="1084729" y="4016188"/>
                </a:cubicBezTo>
                <a:cubicBezTo>
                  <a:pt x="1088955" y="4007736"/>
                  <a:pt x="1088452" y="3997157"/>
                  <a:pt x="1093694" y="3989294"/>
                </a:cubicBezTo>
                <a:cubicBezTo>
                  <a:pt x="1100727" y="3978745"/>
                  <a:pt x="1113219" y="3972716"/>
                  <a:pt x="1120588" y="3962400"/>
                </a:cubicBezTo>
                <a:cubicBezTo>
                  <a:pt x="1128356" y="3951525"/>
                  <a:pt x="1127969" y="3934746"/>
                  <a:pt x="1138518" y="3926541"/>
                </a:cubicBezTo>
                <a:cubicBezTo>
                  <a:pt x="1156482" y="3912569"/>
                  <a:pt x="1180353" y="3908612"/>
                  <a:pt x="1201271" y="3899647"/>
                </a:cubicBezTo>
                <a:cubicBezTo>
                  <a:pt x="1231852" y="3853774"/>
                  <a:pt x="1203065" y="3887320"/>
                  <a:pt x="1255059" y="3854823"/>
                </a:cubicBezTo>
                <a:cubicBezTo>
                  <a:pt x="1267729" y="3846904"/>
                  <a:pt x="1278012" y="3835457"/>
                  <a:pt x="1290918" y="3827929"/>
                </a:cubicBezTo>
                <a:cubicBezTo>
                  <a:pt x="1290939" y="3827917"/>
                  <a:pt x="1380554" y="3783111"/>
                  <a:pt x="1398494" y="3774141"/>
                </a:cubicBezTo>
                <a:cubicBezTo>
                  <a:pt x="1410447" y="3768165"/>
                  <a:pt x="1423478" y="3763980"/>
                  <a:pt x="1434353" y="3756212"/>
                </a:cubicBezTo>
                <a:cubicBezTo>
                  <a:pt x="1455271" y="3741271"/>
                  <a:pt x="1477033" y="3727446"/>
                  <a:pt x="1497106" y="3711388"/>
                </a:cubicBezTo>
                <a:cubicBezTo>
                  <a:pt x="1507006" y="3703468"/>
                  <a:pt x="1513993" y="3692278"/>
                  <a:pt x="1524000" y="3684494"/>
                </a:cubicBezTo>
                <a:cubicBezTo>
                  <a:pt x="1541009" y="3671264"/>
                  <a:pt x="1562551" y="3663872"/>
                  <a:pt x="1577788" y="3648635"/>
                </a:cubicBezTo>
                <a:cubicBezTo>
                  <a:pt x="1611364" y="3615059"/>
                  <a:pt x="1592655" y="3625750"/>
                  <a:pt x="1631576" y="3612776"/>
                </a:cubicBezTo>
                <a:cubicBezTo>
                  <a:pt x="1643529" y="3603811"/>
                  <a:pt x="1654791" y="3593843"/>
                  <a:pt x="1667435" y="3585882"/>
                </a:cubicBezTo>
                <a:cubicBezTo>
                  <a:pt x="1735523" y="3543011"/>
                  <a:pt x="1807965" y="3506884"/>
                  <a:pt x="1873623" y="3460376"/>
                </a:cubicBezTo>
                <a:cubicBezTo>
                  <a:pt x="1881334" y="3454914"/>
                  <a:pt x="1876538" y="3440741"/>
                  <a:pt x="1882588" y="3433482"/>
                </a:cubicBezTo>
                <a:cubicBezTo>
                  <a:pt x="1892153" y="3422004"/>
                  <a:pt x="1907280" y="3416514"/>
                  <a:pt x="1918447" y="3406588"/>
                </a:cubicBezTo>
                <a:cubicBezTo>
                  <a:pt x="1934240" y="3392550"/>
                  <a:pt x="1948330" y="3376705"/>
                  <a:pt x="1963271" y="3361764"/>
                </a:cubicBezTo>
                <a:cubicBezTo>
                  <a:pt x="1978212" y="3346823"/>
                  <a:pt x="1991190" y="3329619"/>
                  <a:pt x="2008094" y="3316941"/>
                </a:cubicBezTo>
                <a:cubicBezTo>
                  <a:pt x="2020047" y="3307976"/>
                  <a:pt x="2033388" y="3300612"/>
                  <a:pt x="2043953" y="3290047"/>
                </a:cubicBezTo>
                <a:cubicBezTo>
                  <a:pt x="2057483" y="3276517"/>
                  <a:pt x="2066883" y="3259328"/>
                  <a:pt x="2079812" y="3245223"/>
                </a:cubicBezTo>
                <a:cubicBezTo>
                  <a:pt x="2099801" y="3223416"/>
                  <a:pt x="2121647" y="3203388"/>
                  <a:pt x="2142565" y="3182470"/>
                </a:cubicBezTo>
                <a:cubicBezTo>
                  <a:pt x="2154518" y="3170517"/>
                  <a:pt x="2164900" y="3156754"/>
                  <a:pt x="2178423" y="3146612"/>
                </a:cubicBezTo>
                <a:lnTo>
                  <a:pt x="2250141" y="3092823"/>
                </a:lnTo>
                <a:cubicBezTo>
                  <a:pt x="2256118" y="3080870"/>
                  <a:pt x="2262807" y="3069247"/>
                  <a:pt x="2268071" y="3056964"/>
                </a:cubicBezTo>
                <a:cubicBezTo>
                  <a:pt x="2302236" y="2977245"/>
                  <a:pt x="2233777" y="3000776"/>
                  <a:pt x="2393576" y="2886635"/>
                </a:cubicBezTo>
                <a:cubicBezTo>
                  <a:pt x="2473523" y="2829530"/>
                  <a:pt x="2438152" y="2859989"/>
                  <a:pt x="2501153" y="2796988"/>
                </a:cubicBezTo>
                <a:cubicBezTo>
                  <a:pt x="2510118" y="2788023"/>
                  <a:pt x="2521014" y="2780643"/>
                  <a:pt x="2528047" y="2770094"/>
                </a:cubicBezTo>
                <a:cubicBezTo>
                  <a:pt x="2540000" y="2752165"/>
                  <a:pt x="2545977" y="2728259"/>
                  <a:pt x="2563906" y="2716306"/>
                </a:cubicBezTo>
                <a:cubicBezTo>
                  <a:pt x="2601919" y="2690963"/>
                  <a:pt x="2581163" y="2703194"/>
                  <a:pt x="2626659" y="2680447"/>
                </a:cubicBezTo>
                <a:cubicBezTo>
                  <a:pt x="2678199" y="2611727"/>
                  <a:pt x="2628011" y="2670357"/>
                  <a:pt x="2680447" y="2626659"/>
                </a:cubicBezTo>
                <a:cubicBezTo>
                  <a:pt x="2690187" y="2618543"/>
                  <a:pt x="2696258" y="2605921"/>
                  <a:pt x="2707341" y="2599764"/>
                </a:cubicBezTo>
                <a:cubicBezTo>
                  <a:pt x="2723862" y="2590586"/>
                  <a:pt x="2743582" y="2588854"/>
                  <a:pt x="2761129" y="2581835"/>
                </a:cubicBezTo>
                <a:cubicBezTo>
                  <a:pt x="2773537" y="2576872"/>
                  <a:pt x="2785035" y="2569882"/>
                  <a:pt x="2796988" y="2563906"/>
                </a:cubicBezTo>
                <a:cubicBezTo>
                  <a:pt x="2814917" y="2545976"/>
                  <a:pt x="2830838" y="2525783"/>
                  <a:pt x="2850776" y="2510117"/>
                </a:cubicBezTo>
                <a:cubicBezTo>
                  <a:pt x="2872943" y="2492700"/>
                  <a:pt x="2899695" y="2481875"/>
                  <a:pt x="2922494" y="2465294"/>
                </a:cubicBezTo>
                <a:cubicBezTo>
                  <a:pt x="2932747" y="2457837"/>
                  <a:pt x="2939847" y="2446748"/>
                  <a:pt x="2949388" y="2438400"/>
                </a:cubicBezTo>
                <a:cubicBezTo>
                  <a:pt x="2963788" y="2425800"/>
                  <a:pt x="2980107" y="2415470"/>
                  <a:pt x="2994212" y="2402541"/>
                </a:cubicBezTo>
                <a:cubicBezTo>
                  <a:pt x="3016019" y="2382552"/>
                  <a:pt x="3040556" y="2364402"/>
                  <a:pt x="3056965" y="2339788"/>
                </a:cubicBezTo>
                <a:cubicBezTo>
                  <a:pt x="3062941" y="2330823"/>
                  <a:pt x="3067882" y="2321074"/>
                  <a:pt x="3074894" y="2312894"/>
                </a:cubicBezTo>
                <a:cubicBezTo>
                  <a:pt x="3085895" y="2300059"/>
                  <a:pt x="3110753" y="2277035"/>
                  <a:pt x="3110753" y="2277035"/>
                </a:cubicBezTo>
                <a:cubicBezTo>
                  <a:pt x="3134158" y="2206823"/>
                  <a:pt x="3103328" y="2285946"/>
                  <a:pt x="3200400" y="2169459"/>
                </a:cubicBezTo>
                <a:cubicBezTo>
                  <a:pt x="3206450" y="2162199"/>
                  <a:pt x="3203215" y="2149739"/>
                  <a:pt x="3209365" y="2142564"/>
                </a:cubicBezTo>
                <a:cubicBezTo>
                  <a:pt x="3239617" y="2107269"/>
                  <a:pt x="3275106" y="2076823"/>
                  <a:pt x="3307976" y="2043953"/>
                </a:cubicBezTo>
                <a:cubicBezTo>
                  <a:pt x="3313953" y="2037976"/>
                  <a:pt x="3318873" y="2030711"/>
                  <a:pt x="3325906" y="2026023"/>
                </a:cubicBezTo>
                <a:cubicBezTo>
                  <a:pt x="3365232" y="1999806"/>
                  <a:pt x="3344181" y="2014558"/>
                  <a:pt x="3388659" y="1981200"/>
                </a:cubicBezTo>
                <a:cubicBezTo>
                  <a:pt x="3391647" y="1972235"/>
                  <a:pt x="3390244" y="1960209"/>
                  <a:pt x="3397623" y="1954306"/>
                </a:cubicBezTo>
                <a:cubicBezTo>
                  <a:pt x="3407244" y="1946609"/>
                  <a:pt x="3421274" y="1947006"/>
                  <a:pt x="3433482" y="1945341"/>
                </a:cubicBezTo>
                <a:cubicBezTo>
                  <a:pt x="3487105" y="1938029"/>
                  <a:pt x="3541338" y="1935519"/>
                  <a:pt x="3594847" y="1927412"/>
                </a:cubicBezTo>
                <a:cubicBezTo>
                  <a:pt x="3640043" y="1920564"/>
                  <a:pt x="3729318" y="1900517"/>
                  <a:pt x="3729318" y="1900517"/>
                </a:cubicBezTo>
                <a:cubicBezTo>
                  <a:pt x="3738283" y="1894541"/>
                  <a:pt x="3747445" y="1888850"/>
                  <a:pt x="3756212" y="1882588"/>
                </a:cubicBezTo>
                <a:cubicBezTo>
                  <a:pt x="3768370" y="1873904"/>
                  <a:pt x="3778707" y="1862376"/>
                  <a:pt x="3792071" y="1855694"/>
                </a:cubicBezTo>
                <a:cubicBezTo>
                  <a:pt x="3803091" y="1850184"/>
                  <a:pt x="3815976" y="1849717"/>
                  <a:pt x="3827929" y="1846729"/>
                </a:cubicBezTo>
                <a:cubicBezTo>
                  <a:pt x="3839882" y="1837764"/>
                  <a:pt x="3852310" y="1829400"/>
                  <a:pt x="3863788" y="1819835"/>
                </a:cubicBezTo>
                <a:cubicBezTo>
                  <a:pt x="3870281" y="1814424"/>
                  <a:pt x="3874470" y="1806254"/>
                  <a:pt x="3881718" y="1801906"/>
                </a:cubicBezTo>
                <a:cubicBezTo>
                  <a:pt x="3889821" y="1797044"/>
                  <a:pt x="3899764" y="1796259"/>
                  <a:pt x="3908612" y="1792941"/>
                </a:cubicBezTo>
                <a:cubicBezTo>
                  <a:pt x="3923679" y="1787291"/>
                  <a:pt x="3938494" y="1780988"/>
                  <a:pt x="3953435" y="1775012"/>
                </a:cubicBezTo>
                <a:cubicBezTo>
                  <a:pt x="3959412" y="1769035"/>
                  <a:pt x="3962934" y="1757684"/>
                  <a:pt x="3971365" y="1757082"/>
                </a:cubicBezTo>
                <a:cubicBezTo>
                  <a:pt x="4007257" y="1754518"/>
                  <a:pt x="4043205" y="1761843"/>
                  <a:pt x="4078941" y="1766047"/>
                </a:cubicBezTo>
                <a:cubicBezTo>
                  <a:pt x="4112376" y="1769981"/>
                  <a:pt x="4122119" y="1774463"/>
                  <a:pt x="4150659" y="1783976"/>
                </a:cubicBezTo>
                <a:cubicBezTo>
                  <a:pt x="4154412" y="1783038"/>
                  <a:pt x="4206485" y="1770995"/>
                  <a:pt x="4213412" y="1766047"/>
                </a:cubicBezTo>
                <a:cubicBezTo>
                  <a:pt x="4227167" y="1756222"/>
                  <a:pt x="4236121" y="1740809"/>
                  <a:pt x="4249271" y="1730188"/>
                </a:cubicBezTo>
                <a:cubicBezTo>
                  <a:pt x="4424760" y="1588447"/>
                  <a:pt x="4382702" y="1616063"/>
                  <a:pt x="4491318" y="1550894"/>
                </a:cubicBezTo>
                <a:cubicBezTo>
                  <a:pt x="4508981" y="1480236"/>
                  <a:pt x="4484452" y="1539786"/>
                  <a:pt x="4572000" y="1479176"/>
                </a:cubicBezTo>
                <a:cubicBezTo>
                  <a:pt x="4589373" y="1467149"/>
                  <a:pt x="4602688" y="1450059"/>
                  <a:pt x="4616823" y="1434353"/>
                </a:cubicBezTo>
                <a:cubicBezTo>
                  <a:pt x="4629623" y="1420131"/>
                  <a:pt x="4639152" y="1403059"/>
                  <a:pt x="4652682" y="1389529"/>
                </a:cubicBezTo>
                <a:cubicBezTo>
                  <a:pt x="4666212" y="1375999"/>
                  <a:pt x="4683976" y="1367200"/>
                  <a:pt x="4697506" y="1353670"/>
                </a:cubicBezTo>
                <a:cubicBezTo>
                  <a:pt x="4720706" y="1330470"/>
                  <a:pt x="4757330" y="1278255"/>
                  <a:pt x="4787153" y="1255059"/>
                </a:cubicBezTo>
                <a:cubicBezTo>
                  <a:pt x="4800907" y="1244362"/>
                  <a:pt x="4818037" y="1238619"/>
                  <a:pt x="4831976" y="1228164"/>
                </a:cubicBezTo>
                <a:cubicBezTo>
                  <a:pt x="4842119" y="1220557"/>
                  <a:pt x="4850755" y="1211010"/>
                  <a:pt x="4858871" y="1201270"/>
                </a:cubicBezTo>
                <a:cubicBezTo>
                  <a:pt x="4865768" y="1192993"/>
                  <a:pt x="4868387" y="1181106"/>
                  <a:pt x="4876800" y="1174376"/>
                </a:cubicBezTo>
                <a:cubicBezTo>
                  <a:pt x="4884179" y="1168473"/>
                  <a:pt x="4894729" y="1168400"/>
                  <a:pt x="4903694" y="1165412"/>
                </a:cubicBezTo>
                <a:cubicBezTo>
                  <a:pt x="4924612" y="1147482"/>
                  <a:pt x="4946966" y="1131104"/>
                  <a:pt x="4966447" y="1111623"/>
                </a:cubicBezTo>
                <a:cubicBezTo>
                  <a:pt x="4977012" y="1101058"/>
                  <a:pt x="4983346" y="1086870"/>
                  <a:pt x="4993341" y="1075764"/>
                </a:cubicBezTo>
                <a:cubicBezTo>
                  <a:pt x="5032222" y="1032563"/>
                  <a:pt x="5090667" y="980998"/>
                  <a:pt x="5136776" y="950259"/>
                </a:cubicBezTo>
                <a:cubicBezTo>
                  <a:pt x="5150166" y="941333"/>
                  <a:pt x="5166659" y="938306"/>
                  <a:pt x="5181600" y="932329"/>
                </a:cubicBezTo>
                <a:cubicBezTo>
                  <a:pt x="5190565" y="923364"/>
                  <a:pt x="5197945" y="912468"/>
                  <a:pt x="5208494" y="905435"/>
                </a:cubicBezTo>
                <a:cubicBezTo>
                  <a:pt x="5216357" y="900193"/>
                  <a:pt x="5228129" y="902519"/>
                  <a:pt x="5235388" y="896470"/>
                </a:cubicBezTo>
                <a:cubicBezTo>
                  <a:pt x="5246866" y="886905"/>
                  <a:pt x="5251717" y="871177"/>
                  <a:pt x="5262282" y="860612"/>
                </a:cubicBezTo>
                <a:cubicBezTo>
                  <a:pt x="5328187" y="794707"/>
                  <a:pt x="5282179" y="848674"/>
                  <a:pt x="5351929" y="806823"/>
                </a:cubicBezTo>
                <a:cubicBezTo>
                  <a:pt x="5437481" y="755491"/>
                  <a:pt x="5358160" y="780611"/>
                  <a:pt x="5432612" y="762000"/>
                </a:cubicBezTo>
                <a:cubicBezTo>
                  <a:pt x="5444565" y="747059"/>
                  <a:pt x="5453164" y="728657"/>
                  <a:pt x="5468471" y="717176"/>
                </a:cubicBezTo>
                <a:cubicBezTo>
                  <a:pt x="5478327" y="709784"/>
                  <a:pt x="5494708" y="715909"/>
                  <a:pt x="5504329" y="708212"/>
                </a:cubicBezTo>
                <a:cubicBezTo>
                  <a:pt x="5511708" y="702309"/>
                  <a:pt x="5507244" y="688577"/>
                  <a:pt x="5513294" y="681317"/>
                </a:cubicBezTo>
                <a:cubicBezTo>
                  <a:pt x="5546425" y="641560"/>
                  <a:pt x="5589791" y="646296"/>
                  <a:pt x="5638800" y="636494"/>
                </a:cubicBezTo>
                <a:cubicBezTo>
                  <a:pt x="5650753" y="624541"/>
                  <a:pt x="5661937" y="611766"/>
                  <a:pt x="5674659" y="600635"/>
                </a:cubicBezTo>
                <a:cubicBezTo>
                  <a:pt x="5685903" y="590796"/>
                  <a:pt x="5700794" y="585085"/>
                  <a:pt x="5710518" y="573741"/>
                </a:cubicBezTo>
                <a:cubicBezTo>
                  <a:pt x="5719215" y="563594"/>
                  <a:pt x="5717499" y="545546"/>
                  <a:pt x="5728447" y="537882"/>
                </a:cubicBezTo>
                <a:cubicBezTo>
                  <a:pt x="5749363" y="523241"/>
                  <a:pt x="5776259" y="519953"/>
                  <a:pt x="5800165" y="510988"/>
                </a:cubicBezTo>
                <a:cubicBezTo>
                  <a:pt x="5815106" y="478117"/>
                  <a:pt x="5831901" y="446028"/>
                  <a:pt x="5844988" y="412376"/>
                </a:cubicBezTo>
                <a:cubicBezTo>
                  <a:pt x="5852873" y="392100"/>
                  <a:pt x="5856667" y="370460"/>
                  <a:pt x="5862918" y="349623"/>
                </a:cubicBezTo>
                <a:cubicBezTo>
                  <a:pt x="5865633" y="340572"/>
                  <a:pt x="5867656" y="331181"/>
                  <a:pt x="5871882" y="322729"/>
                </a:cubicBezTo>
                <a:cubicBezTo>
                  <a:pt x="5876700" y="313092"/>
                  <a:pt x="5881535" y="302732"/>
                  <a:pt x="5889812" y="295835"/>
                </a:cubicBezTo>
                <a:cubicBezTo>
                  <a:pt x="5900078" y="287280"/>
                  <a:pt x="5913718" y="283882"/>
                  <a:pt x="5925671" y="277906"/>
                </a:cubicBezTo>
                <a:cubicBezTo>
                  <a:pt x="5995601" y="207972"/>
                  <a:pt x="5882336" y="323588"/>
                  <a:pt x="5961529" y="233082"/>
                </a:cubicBezTo>
                <a:cubicBezTo>
                  <a:pt x="5988799" y="201917"/>
                  <a:pt x="6007469" y="194991"/>
                  <a:pt x="6024282" y="161364"/>
                </a:cubicBezTo>
                <a:cubicBezTo>
                  <a:pt x="6028508" y="152912"/>
                  <a:pt x="6029021" y="142922"/>
                  <a:pt x="6033247" y="134470"/>
                </a:cubicBezTo>
                <a:cubicBezTo>
                  <a:pt x="6045206" y="110551"/>
                  <a:pt x="6090707" y="58541"/>
                  <a:pt x="6104965" y="53788"/>
                </a:cubicBezTo>
                <a:cubicBezTo>
                  <a:pt x="6172564" y="31254"/>
                  <a:pt x="6089240" y="61651"/>
                  <a:pt x="6158753" y="26894"/>
                </a:cubicBezTo>
                <a:cubicBezTo>
                  <a:pt x="6167205" y="22668"/>
                  <a:pt x="6176561" y="20525"/>
                  <a:pt x="6185647" y="17929"/>
                </a:cubicBezTo>
                <a:cubicBezTo>
                  <a:pt x="6223094" y="7230"/>
                  <a:pt x="6233025" y="7044"/>
                  <a:pt x="6275294" y="0"/>
                </a:cubicBezTo>
                <a:cubicBezTo>
                  <a:pt x="6300294" y="3125"/>
                  <a:pt x="6362496" y="9127"/>
                  <a:pt x="6391835" y="17929"/>
                </a:cubicBezTo>
                <a:cubicBezTo>
                  <a:pt x="6407249" y="22553"/>
                  <a:pt x="6421718" y="29882"/>
                  <a:pt x="6436659" y="35859"/>
                </a:cubicBezTo>
                <a:cubicBezTo>
                  <a:pt x="6448612" y="47812"/>
                  <a:pt x="6459884" y="60487"/>
                  <a:pt x="6472518" y="71717"/>
                </a:cubicBezTo>
                <a:cubicBezTo>
                  <a:pt x="6486819" y="84429"/>
                  <a:pt x="6503811" y="94046"/>
                  <a:pt x="6517341" y="107576"/>
                </a:cubicBezTo>
                <a:cubicBezTo>
                  <a:pt x="6612098" y="202334"/>
                  <a:pt x="6468366" y="81533"/>
                  <a:pt x="6580094" y="179294"/>
                </a:cubicBezTo>
                <a:cubicBezTo>
                  <a:pt x="6672097" y="259796"/>
                  <a:pt x="6566355" y="156590"/>
                  <a:pt x="6642847" y="233082"/>
                </a:cubicBezTo>
                <a:cubicBezTo>
                  <a:pt x="6657805" y="307870"/>
                  <a:pt x="6636619" y="253748"/>
                  <a:pt x="6687671" y="304800"/>
                </a:cubicBezTo>
                <a:cubicBezTo>
                  <a:pt x="6701357" y="318486"/>
                  <a:pt x="6825315" y="462690"/>
                  <a:pt x="6875929" y="493059"/>
                </a:cubicBezTo>
                <a:cubicBezTo>
                  <a:pt x="6897822" y="506195"/>
                  <a:pt x="6924811" y="508535"/>
                  <a:pt x="6947647" y="519953"/>
                </a:cubicBezTo>
                <a:cubicBezTo>
                  <a:pt x="7051038" y="571648"/>
                  <a:pt x="6954195" y="546365"/>
                  <a:pt x="7046259" y="564776"/>
                </a:cubicBezTo>
                <a:cubicBezTo>
                  <a:pt x="7067177" y="576729"/>
                  <a:pt x="7087463" y="589861"/>
                  <a:pt x="7109012" y="600635"/>
                </a:cubicBezTo>
                <a:cubicBezTo>
                  <a:pt x="7123405" y="607832"/>
                  <a:pt x="7139442" y="611367"/>
                  <a:pt x="7153835" y="618564"/>
                </a:cubicBezTo>
                <a:cubicBezTo>
                  <a:pt x="7223353" y="653323"/>
                  <a:pt x="7140020" y="622924"/>
                  <a:pt x="7207623" y="645459"/>
                </a:cubicBezTo>
                <a:cubicBezTo>
                  <a:pt x="7213600" y="651435"/>
                  <a:pt x="7220865" y="656355"/>
                  <a:pt x="7225553" y="663388"/>
                </a:cubicBezTo>
                <a:cubicBezTo>
                  <a:pt x="7239619" y="684487"/>
                  <a:pt x="7243068" y="707797"/>
                  <a:pt x="7261412" y="726141"/>
                </a:cubicBezTo>
                <a:cubicBezTo>
                  <a:pt x="7269031" y="733759"/>
                  <a:pt x="7279341" y="738094"/>
                  <a:pt x="7288306" y="744070"/>
                </a:cubicBezTo>
                <a:cubicBezTo>
                  <a:pt x="7295597" y="765942"/>
                  <a:pt x="7297823" y="780482"/>
                  <a:pt x="7315200" y="797859"/>
                </a:cubicBezTo>
                <a:cubicBezTo>
                  <a:pt x="7325765" y="808424"/>
                  <a:pt x="7340494" y="814188"/>
                  <a:pt x="7351059" y="824753"/>
                </a:cubicBezTo>
                <a:cubicBezTo>
                  <a:pt x="7364589" y="838283"/>
                  <a:pt x="7374965" y="854635"/>
                  <a:pt x="7386918" y="869576"/>
                </a:cubicBezTo>
                <a:cubicBezTo>
                  <a:pt x="7393364" y="895361"/>
                  <a:pt x="7390303" y="909259"/>
                  <a:pt x="7413812" y="923364"/>
                </a:cubicBezTo>
                <a:cubicBezTo>
                  <a:pt x="7421915" y="928226"/>
                  <a:pt x="7431741" y="929341"/>
                  <a:pt x="7440706" y="932329"/>
                </a:cubicBezTo>
                <a:cubicBezTo>
                  <a:pt x="7484145" y="993868"/>
                  <a:pt x="7558596" y="1087766"/>
                  <a:pt x="7593106" y="1165412"/>
                </a:cubicBezTo>
                <a:cubicBezTo>
                  <a:pt x="7646828" y="1286285"/>
                  <a:pt x="7584939" y="1211033"/>
                  <a:pt x="7664823" y="1290917"/>
                </a:cubicBezTo>
                <a:cubicBezTo>
                  <a:pt x="7691717" y="1353670"/>
                  <a:pt x="7708703" y="1421671"/>
                  <a:pt x="7745506" y="1479176"/>
                </a:cubicBezTo>
                <a:cubicBezTo>
                  <a:pt x="7758493" y="1499468"/>
                  <a:pt x="7790352" y="1498918"/>
                  <a:pt x="7808259" y="1515035"/>
                </a:cubicBezTo>
                <a:cubicBezTo>
                  <a:pt x="7821210" y="1526691"/>
                  <a:pt x="7824190" y="1546316"/>
                  <a:pt x="7835153" y="1559859"/>
                </a:cubicBezTo>
                <a:cubicBezTo>
                  <a:pt x="7875126" y="1609238"/>
                  <a:pt x="7922541" y="1652469"/>
                  <a:pt x="7960659" y="1703294"/>
                </a:cubicBezTo>
                <a:cubicBezTo>
                  <a:pt x="7995160" y="1749295"/>
                  <a:pt x="7976988" y="1728588"/>
                  <a:pt x="8014447" y="1766047"/>
                </a:cubicBezTo>
                <a:cubicBezTo>
                  <a:pt x="8026400" y="1789953"/>
                  <a:pt x="8035957" y="1815215"/>
                  <a:pt x="8050306" y="1837764"/>
                </a:cubicBezTo>
                <a:cubicBezTo>
                  <a:pt x="8085951" y="1893777"/>
                  <a:pt x="8117403" y="1947085"/>
                  <a:pt x="8157882" y="1999129"/>
                </a:cubicBezTo>
                <a:cubicBezTo>
                  <a:pt x="8163071" y="2005801"/>
                  <a:pt x="8169495" y="2011444"/>
                  <a:pt x="8175812" y="2017059"/>
                </a:cubicBezTo>
                <a:cubicBezTo>
                  <a:pt x="8208514" y="2046127"/>
                  <a:pt x="8264461" y="2089304"/>
                  <a:pt x="8292353" y="2124635"/>
                </a:cubicBezTo>
                <a:cubicBezTo>
                  <a:pt x="8489902" y="2374864"/>
                  <a:pt x="8307163" y="2149189"/>
                  <a:pt x="8399929" y="2294964"/>
                </a:cubicBezTo>
                <a:cubicBezTo>
                  <a:pt x="8426014" y="2335954"/>
                  <a:pt x="8488916" y="2392915"/>
                  <a:pt x="8516471" y="2420470"/>
                </a:cubicBezTo>
                <a:lnTo>
                  <a:pt x="8516471" y="2420470"/>
                </a:lnTo>
                <a:cubicBezTo>
                  <a:pt x="8654615" y="2627689"/>
                  <a:pt x="8526118" y="2457014"/>
                  <a:pt x="8641976" y="2572870"/>
                </a:cubicBezTo>
                <a:cubicBezTo>
                  <a:pt x="8649595" y="2580489"/>
                  <a:pt x="8654196" y="2590627"/>
                  <a:pt x="8659906" y="2599764"/>
                </a:cubicBezTo>
                <a:cubicBezTo>
                  <a:pt x="8669141" y="2614540"/>
                  <a:pt x="8676808" y="2630313"/>
                  <a:pt x="8686800" y="2644588"/>
                </a:cubicBezTo>
                <a:cubicBezTo>
                  <a:pt x="8715417" y="2685470"/>
                  <a:pt x="8731702" y="2698455"/>
                  <a:pt x="8767482" y="2734235"/>
                </a:cubicBezTo>
                <a:cubicBezTo>
                  <a:pt x="8788475" y="2797211"/>
                  <a:pt x="8769766" y="2754449"/>
                  <a:pt x="8857129" y="2841812"/>
                </a:cubicBezTo>
                <a:lnTo>
                  <a:pt x="8875059" y="2859741"/>
                </a:lnTo>
                <a:cubicBezTo>
                  <a:pt x="8892148" y="2893920"/>
                  <a:pt x="8897367" y="2906650"/>
                  <a:pt x="8919882" y="2940423"/>
                </a:cubicBezTo>
                <a:cubicBezTo>
                  <a:pt x="8967667" y="3012100"/>
                  <a:pt x="8927262" y="2949280"/>
                  <a:pt x="8964706" y="2994212"/>
                </a:cubicBezTo>
                <a:cubicBezTo>
                  <a:pt x="8974271" y="3005690"/>
                  <a:pt x="8981504" y="3019056"/>
                  <a:pt x="8991600" y="3030070"/>
                </a:cubicBezTo>
                <a:cubicBezTo>
                  <a:pt x="9047303" y="3090837"/>
                  <a:pt x="9107941" y="3147069"/>
                  <a:pt x="9161929" y="3209364"/>
                </a:cubicBezTo>
                <a:cubicBezTo>
                  <a:pt x="9185818" y="3236929"/>
                  <a:pt x="9202146" y="3270330"/>
                  <a:pt x="9224682" y="3299012"/>
                </a:cubicBezTo>
                <a:cubicBezTo>
                  <a:pt x="9235126" y="3312304"/>
                  <a:pt x="9249410" y="3322149"/>
                  <a:pt x="9260541" y="3334870"/>
                </a:cubicBezTo>
                <a:cubicBezTo>
                  <a:pt x="9270380" y="3346114"/>
                  <a:pt x="9277509" y="3359562"/>
                  <a:pt x="9287435" y="3370729"/>
                </a:cubicBezTo>
                <a:cubicBezTo>
                  <a:pt x="9301473" y="3386522"/>
                  <a:pt x="9316466" y="3401515"/>
                  <a:pt x="9332259" y="3415553"/>
                </a:cubicBezTo>
                <a:cubicBezTo>
                  <a:pt x="9343426" y="3425479"/>
                  <a:pt x="9358067" y="3431391"/>
                  <a:pt x="9368118" y="3442447"/>
                </a:cubicBezTo>
                <a:cubicBezTo>
                  <a:pt x="9388219" y="3464558"/>
                  <a:pt x="9400776" y="3493034"/>
                  <a:pt x="9421906" y="3514164"/>
                </a:cubicBezTo>
                <a:cubicBezTo>
                  <a:pt x="9535755" y="3628013"/>
                  <a:pt x="9481839" y="3586990"/>
                  <a:pt x="9574306" y="3648635"/>
                </a:cubicBezTo>
                <a:cubicBezTo>
                  <a:pt x="9580282" y="3663576"/>
                  <a:pt x="9583309" y="3680069"/>
                  <a:pt x="9592235" y="3693459"/>
                </a:cubicBezTo>
                <a:cubicBezTo>
                  <a:pt x="9601612" y="3707524"/>
                  <a:pt x="9615373" y="3718186"/>
                  <a:pt x="9628094" y="3729317"/>
                </a:cubicBezTo>
                <a:cubicBezTo>
                  <a:pt x="9662694" y="3759592"/>
                  <a:pt x="9673793" y="3761132"/>
                  <a:pt x="9717741" y="3783106"/>
                </a:cubicBezTo>
                <a:cubicBezTo>
                  <a:pt x="9735670" y="3804024"/>
                  <a:pt x="9752048" y="3826378"/>
                  <a:pt x="9771529" y="3845859"/>
                </a:cubicBezTo>
                <a:cubicBezTo>
                  <a:pt x="9785059" y="3859389"/>
                  <a:pt x="9805462" y="3865985"/>
                  <a:pt x="9816353" y="3881717"/>
                </a:cubicBezTo>
                <a:cubicBezTo>
                  <a:pt x="9833105" y="3905915"/>
                  <a:pt x="9836787" y="3937335"/>
                  <a:pt x="9852212" y="3962400"/>
                </a:cubicBezTo>
                <a:cubicBezTo>
                  <a:pt x="9861071" y="3976797"/>
                  <a:pt x="9876841" y="3985625"/>
                  <a:pt x="9888071" y="3998259"/>
                </a:cubicBezTo>
                <a:cubicBezTo>
                  <a:pt x="9900783" y="4012560"/>
                  <a:pt x="9911477" y="4028555"/>
                  <a:pt x="9923929" y="4043082"/>
                </a:cubicBezTo>
                <a:cubicBezTo>
                  <a:pt x="9929430" y="4049499"/>
                  <a:pt x="9936448" y="4054519"/>
                  <a:pt x="9941859" y="4061012"/>
                </a:cubicBezTo>
                <a:cubicBezTo>
                  <a:pt x="9966357" y="4090410"/>
                  <a:pt x="9989670" y="4120777"/>
                  <a:pt x="10013576" y="4150659"/>
                </a:cubicBezTo>
                <a:cubicBezTo>
                  <a:pt x="10043458" y="4252259"/>
                  <a:pt x="10071214" y="4354509"/>
                  <a:pt x="10103223" y="4455459"/>
                </a:cubicBezTo>
                <a:cubicBezTo>
                  <a:pt x="10110101" y="4477152"/>
                  <a:pt x="10122921" y="4496622"/>
                  <a:pt x="10130118" y="4518212"/>
                </a:cubicBezTo>
                <a:cubicBezTo>
                  <a:pt x="10137910" y="4541589"/>
                  <a:pt x="10142506" y="4565919"/>
                  <a:pt x="10148047" y="4589929"/>
                </a:cubicBezTo>
                <a:cubicBezTo>
                  <a:pt x="10151473" y="4604776"/>
                  <a:pt x="10151805" y="4620433"/>
                  <a:pt x="10157012" y="4634753"/>
                </a:cubicBezTo>
                <a:cubicBezTo>
                  <a:pt x="10163862" y="4653592"/>
                  <a:pt x="10174941" y="4670612"/>
                  <a:pt x="10183906" y="4688541"/>
                </a:cubicBezTo>
                <a:cubicBezTo>
                  <a:pt x="10186894" y="4727388"/>
                  <a:pt x="10188319" y="4766387"/>
                  <a:pt x="10192871" y="4805082"/>
                </a:cubicBezTo>
                <a:cubicBezTo>
                  <a:pt x="10194311" y="4817318"/>
                  <a:pt x="10200667" y="4828676"/>
                  <a:pt x="10201835" y="4840941"/>
                </a:cubicBezTo>
                <a:cubicBezTo>
                  <a:pt x="10206660" y="4891600"/>
                  <a:pt x="10206574" y="4942629"/>
                  <a:pt x="10210800" y="4993341"/>
                </a:cubicBezTo>
                <a:cubicBezTo>
                  <a:pt x="10212555" y="5014398"/>
                  <a:pt x="10216470" y="5035223"/>
                  <a:pt x="10219765" y="5056094"/>
                </a:cubicBezTo>
                <a:cubicBezTo>
                  <a:pt x="10251870" y="5259424"/>
                  <a:pt x="10226332" y="5084141"/>
                  <a:pt x="10246659" y="5226423"/>
                </a:cubicBezTo>
                <a:cubicBezTo>
                  <a:pt x="10249647" y="5274235"/>
                  <a:pt x="10251081" y="5322170"/>
                  <a:pt x="10255623" y="5369859"/>
                </a:cubicBezTo>
                <a:cubicBezTo>
                  <a:pt x="10257068" y="5385027"/>
                  <a:pt x="10262574" y="5399579"/>
                  <a:pt x="10264588" y="5414682"/>
                </a:cubicBezTo>
                <a:cubicBezTo>
                  <a:pt x="10268557" y="5444450"/>
                  <a:pt x="10263558" y="5476010"/>
                  <a:pt x="10273553" y="5504329"/>
                </a:cubicBezTo>
                <a:cubicBezTo>
                  <a:pt x="10282108" y="5528569"/>
                  <a:pt x="10303435" y="5546164"/>
                  <a:pt x="10318376" y="5567082"/>
                </a:cubicBezTo>
                <a:cubicBezTo>
                  <a:pt x="10315388" y="5653741"/>
                  <a:pt x="10322798" y="5741388"/>
                  <a:pt x="10309412" y="5827059"/>
                </a:cubicBezTo>
                <a:cubicBezTo>
                  <a:pt x="10307105" y="5841821"/>
                  <a:pt x="10281472" y="5841283"/>
                  <a:pt x="10273553" y="5853953"/>
                </a:cubicBezTo>
                <a:cubicBezTo>
                  <a:pt x="10265477" y="5866874"/>
                  <a:pt x="10274504" y="5887207"/>
                  <a:pt x="10264588" y="5898776"/>
                </a:cubicBezTo>
                <a:cubicBezTo>
                  <a:pt x="10170323" y="6008751"/>
                  <a:pt x="10188210" y="5952683"/>
                  <a:pt x="10094259" y="6015317"/>
                </a:cubicBezTo>
                <a:cubicBezTo>
                  <a:pt x="10071336" y="6030599"/>
                  <a:pt x="10050987" y="6049625"/>
                  <a:pt x="10031506" y="6069106"/>
                </a:cubicBezTo>
                <a:cubicBezTo>
                  <a:pt x="10015003" y="6085609"/>
                  <a:pt x="10006946" y="6111315"/>
                  <a:pt x="9986682" y="6122894"/>
                </a:cubicBezTo>
                <a:cubicBezTo>
                  <a:pt x="9962762" y="6136563"/>
                  <a:pt x="9932894" y="6134847"/>
                  <a:pt x="9906000" y="6140823"/>
                </a:cubicBezTo>
                <a:cubicBezTo>
                  <a:pt x="9879106" y="6155764"/>
                  <a:pt x="9854900" y="6177195"/>
                  <a:pt x="9825318" y="6185647"/>
                </a:cubicBezTo>
                <a:cubicBezTo>
                  <a:pt x="9753706" y="6206108"/>
                  <a:pt x="9731366" y="6197337"/>
                  <a:pt x="9672918" y="6185647"/>
                </a:cubicBezTo>
                <a:cubicBezTo>
                  <a:pt x="9622118" y="6188635"/>
                  <a:pt x="9571230" y="6190386"/>
                  <a:pt x="9520518" y="6194612"/>
                </a:cubicBezTo>
                <a:cubicBezTo>
                  <a:pt x="9499461" y="6196367"/>
                  <a:pt x="9478808" y="6201663"/>
                  <a:pt x="9457765" y="6203576"/>
                </a:cubicBezTo>
                <a:cubicBezTo>
                  <a:pt x="9413026" y="6207643"/>
                  <a:pt x="9368118" y="6209553"/>
                  <a:pt x="9323294" y="6212541"/>
                </a:cubicBezTo>
                <a:cubicBezTo>
                  <a:pt x="9119196" y="6253360"/>
                  <a:pt x="9313408" y="6221506"/>
                  <a:pt x="8928847" y="6221506"/>
                </a:cubicBezTo>
                <a:cubicBezTo>
                  <a:pt x="8800318" y="6221506"/>
                  <a:pt x="8671859" y="6227482"/>
                  <a:pt x="8543365" y="6230470"/>
                </a:cubicBezTo>
                <a:cubicBezTo>
                  <a:pt x="8069162" y="6223696"/>
                  <a:pt x="8077481" y="6261912"/>
                  <a:pt x="7781365" y="6194612"/>
                </a:cubicBezTo>
                <a:cubicBezTo>
                  <a:pt x="7603402" y="6154165"/>
                  <a:pt x="7874183" y="6201196"/>
                  <a:pt x="7611035" y="6158753"/>
                </a:cubicBezTo>
                <a:lnTo>
                  <a:pt x="7440706" y="6131859"/>
                </a:lnTo>
                <a:cubicBezTo>
                  <a:pt x="7363056" y="6100798"/>
                  <a:pt x="7427506" y="6122187"/>
                  <a:pt x="7324165" y="6104964"/>
                </a:cubicBezTo>
                <a:cubicBezTo>
                  <a:pt x="7294106" y="6099954"/>
                  <a:pt x="7264718" y="6091116"/>
                  <a:pt x="7234518" y="6087035"/>
                </a:cubicBezTo>
                <a:cubicBezTo>
                  <a:pt x="7154070" y="6076164"/>
                  <a:pt x="7073023" y="6070210"/>
                  <a:pt x="6992471" y="6060141"/>
                </a:cubicBezTo>
                <a:cubicBezTo>
                  <a:pt x="6977351" y="6058251"/>
                  <a:pt x="6962751" y="6053190"/>
                  <a:pt x="6947647" y="6051176"/>
                </a:cubicBezTo>
                <a:cubicBezTo>
                  <a:pt x="6917879" y="6047207"/>
                  <a:pt x="6887623" y="6047149"/>
                  <a:pt x="6858000" y="6042212"/>
                </a:cubicBezTo>
                <a:cubicBezTo>
                  <a:pt x="6779959" y="6029205"/>
                  <a:pt x="6702759" y="6011541"/>
                  <a:pt x="6624918" y="5997388"/>
                </a:cubicBezTo>
                <a:cubicBezTo>
                  <a:pt x="6604129" y="5993608"/>
                  <a:pt x="6583083" y="5991411"/>
                  <a:pt x="6562165" y="5988423"/>
                </a:cubicBezTo>
                <a:lnTo>
                  <a:pt x="5853953" y="5997388"/>
                </a:lnTo>
                <a:cubicBezTo>
                  <a:pt x="5829867" y="5997942"/>
                  <a:pt x="5806327" y="6006353"/>
                  <a:pt x="5782235" y="6006353"/>
                </a:cubicBezTo>
                <a:cubicBezTo>
                  <a:pt x="5623830" y="6006353"/>
                  <a:pt x="5465482" y="6000376"/>
                  <a:pt x="5307106" y="5997388"/>
                </a:cubicBezTo>
                <a:lnTo>
                  <a:pt x="4177553" y="6006353"/>
                </a:lnTo>
                <a:cubicBezTo>
                  <a:pt x="3931151" y="6009304"/>
                  <a:pt x="3812948" y="6015199"/>
                  <a:pt x="3585882" y="6024282"/>
                </a:cubicBezTo>
                <a:lnTo>
                  <a:pt x="3487271" y="6033247"/>
                </a:lnTo>
                <a:cubicBezTo>
                  <a:pt x="3463311" y="6035769"/>
                  <a:pt x="3439550" y="6040079"/>
                  <a:pt x="3415553" y="6042212"/>
                </a:cubicBezTo>
                <a:lnTo>
                  <a:pt x="3083859" y="6069106"/>
                </a:lnTo>
                <a:cubicBezTo>
                  <a:pt x="3024026" y="6074354"/>
                  <a:pt x="2964511" y="6083288"/>
                  <a:pt x="2904565" y="6087035"/>
                </a:cubicBezTo>
                <a:lnTo>
                  <a:pt x="2761129" y="6096000"/>
                </a:lnTo>
                <a:lnTo>
                  <a:pt x="2447365" y="6122894"/>
                </a:lnTo>
                <a:cubicBezTo>
                  <a:pt x="2387683" y="6127235"/>
                  <a:pt x="2327813" y="6128445"/>
                  <a:pt x="2268071" y="6131859"/>
                </a:cubicBezTo>
                <a:cubicBezTo>
                  <a:pt x="2178135" y="6136998"/>
                  <a:pt x="2106049" y="6142942"/>
                  <a:pt x="2017059" y="6149788"/>
                </a:cubicBezTo>
                <a:lnTo>
                  <a:pt x="1577788" y="6140823"/>
                </a:lnTo>
                <a:cubicBezTo>
                  <a:pt x="1556671" y="6140069"/>
                  <a:pt x="1536158" y="6132401"/>
                  <a:pt x="1515035" y="6131859"/>
                </a:cubicBezTo>
                <a:cubicBezTo>
                  <a:pt x="1302919" y="6126420"/>
                  <a:pt x="1090706" y="6125882"/>
                  <a:pt x="878541" y="6122894"/>
                </a:cubicBezTo>
                <a:cubicBezTo>
                  <a:pt x="866588" y="6119906"/>
                  <a:pt x="854529" y="6117314"/>
                  <a:pt x="842682" y="6113929"/>
                </a:cubicBezTo>
                <a:cubicBezTo>
                  <a:pt x="833596" y="6111333"/>
                  <a:pt x="825085" y="6106654"/>
                  <a:pt x="815788" y="6104964"/>
                </a:cubicBezTo>
                <a:cubicBezTo>
                  <a:pt x="792085" y="6100654"/>
                  <a:pt x="767977" y="6098988"/>
                  <a:pt x="744071" y="6096000"/>
                </a:cubicBezTo>
                <a:cubicBezTo>
                  <a:pt x="738094" y="6090023"/>
                  <a:pt x="734101" y="6080913"/>
                  <a:pt x="726141" y="6078070"/>
                </a:cubicBezTo>
                <a:cubicBezTo>
                  <a:pt x="691332" y="6065638"/>
                  <a:pt x="653845" y="6062201"/>
                  <a:pt x="618565" y="6051176"/>
                </a:cubicBezTo>
                <a:lnTo>
                  <a:pt x="475129" y="6006353"/>
                </a:lnTo>
                <a:cubicBezTo>
                  <a:pt x="417874" y="5988273"/>
                  <a:pt x="478716" y="6007877"/>
                  <a:pt x="394447" y="5961529"/>
                </a:cubicBezTo>
                <a:cubicBezTo>
                  <a:pt x="353463" y="5938988"/>
                  <a:pt x="309552" y="5921982"/>
                  <a:pt x="268941" y="5898776"/>
                </a:cubicBezTo>
                <a:cubicBezTo>
                  <a:pt x="194585" y="5856287"/>
                  <a:pt x="227737" y="5873691"/>
                  <a:pt x="170329" y="5844988"/>
                </a:cubicBezTo>
                <a:cubicBezTo>
                  <a:pt x="161364" y="5836023"/>
                  <a:pt x="153751" y="5825463"/>
                  <a:pt x="143435" y="5818094"/>
                </a:cubicBezTo>
                <a:cubicBezTo>
                  <a:pt x="132560" y="5810326"/>
                  <a:pt x="117842" y="5808719"/>
                  <a:pt x="107576" y="5800164"/>
                </a:cubicBezTo>
                <a:cubicBezTo>
                  <a:pt x="99299" y="5793267"/>
                  <a:pt x="97755" y="5780365"/>
                  <a:pt x="89647" y="5773270"/>
                </a:cubicBezTo>
                <a:cubicBezTo>
                  <a:pt x="73430" y="5759080"/>
                  <a:pt x="53512" y="5749769"/>
                  <a:pt x="35859" y="5737412"/>
                </a:cubicBezTo>
                <a:cubicBezTo>
                  <a:pt x="23619" y="5728844"/>
                  <a:pt x="11953" y="5719482"/>
                  <a:pt x="0" y="5710517"/>
                </a:cubicBezTo>
                <a:cubicBezTo>
                  <a:pt x="14941" y="5707529"/>
                  <a:pt x="29949" y="5704858"/>
                  <a:pt x="44823" y="5701553"/>
                </a:cubicBezTo>
                <a:cubicBezTo>
                  <a:pt x="56851" y="5698880"/>
                  <a:pt x="71970" y="5701300"/>
                  <a:pt x="80682" y="5692588"/>
                </a:cubicBezTo>
                <a:cubicBezTo>
                  <a:pt x="89394" y="5683876"/>
                  <a:pt x="86659" y="5668682"/>
                  <a:pt x="89647" y="5656729"/>
                </a:cubicBezTo>
                <a:cubicBezTo>
                  <a:pt x="80259" y="5591018"/>
                  <a:pt x="67235" y="5596965"/>
                  <a:pt x="62753" y="5585012"/>
                </a:cubicBezTo>
                <a:close/>
              </a:path>
            </a:pathLst>
          </a:custGeom>
          <a:solidFill>
            <a:srgbClr val="153375">
              <a:alpha val="8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4038600" y="2057400"/>
            <a:ext cx="7391400" cy="6566712"/>
          </a:xfrm>
          <a:custGeom>
            <a:avLst/>
            <a:gdLst>
              <a:gd name="connsiteX0" fmla="*/ 62753 w 10322798"/>
              <a:gd name="connsiteY0" fmla="*/ 5585012 h 6261912"/>
              <a:gd name="connsiteX1" fmla="*/ 62753 w 10322798"/>
              <a:gd name="connsiteY1" fmla="*/ 5585012 h 6261912"/>
              <a:gd name="connsiteX2" fmla="*/ 80682 w 10322798"/>
              <a:gd name="connsiteY2" fmla="*/ 5423647 h 6261912"/>
              <a:gd name="connsiteX3" fmla="*/ 98612 w 10322798"/>
              <a:gd name="connsiteY3" fmla="*/ 5405717 h 6261912"/>
              <a:gd name="connsiteX4" fmla="*/ 116541 w 10322798"/>
              <a:gd name="connsiteY4" fmla="*/ 5360894 h 6261912"/>
              <a:gd name="connsiteX5" fmla="*/ 188259 w 10322798"/>
              <a:gd name="connsiteY5" fmla="*/ 5208494 h 6261912"/>
              <a:gd name="connsiteX6" fmla="*/ 215153 w 10322798"/>
              <a:gd name="connsiteY6" fmla="*/ 5136776 h 6261912"/>
              <a:gd name="connsiteX7" fmla="*/ 224118 w 10322798"/>
              <a:gd name="connsiteY7" fmla="*/ 5109882 h 6261912"/>
              <a:gd name="connsiteX8" fmla="*/ 242047 w 10322798"/>
              <a:gd name="connsiteY8" fmla="*/ 5065059 h 6261912"/>
              <a:gd name="connsiteX9" fmla="*/ 295835 w 10322798"/>
              <a:gd name="connsiteY9" fmla="*/ 4984376 h 6261912"/>
              <a:gd name="connsiteX10" fmla="*/ 304800 w 10322798"/>
              <a:gd name="connsiteY10" fmla="*/ 4957482 h 6261912"/>
              <a:gd name="connsiteX11" fmla="*/ 358588 w 10322798"/>
              <a:gd name="connsiteY11" fmla="*/ 4912659 h 6261912"/>
              <a:gd name="connsiteX12" fmla="*/ 394447 w 10322798"/>
              <a:gd name="connsiteY12" fmla="*/ 4885764 h 6261912"/>
              <a:gd name="connsiteX13" fmla="*/ 537882 w 10322798"/>
              <a:gd name="connsiteY13" fmla="*/ 4778188 h 6261912"/>
              <a:gd name="connsiteX14" fmla="*/ 609600 w 10322798"/>
              <a:gd name="connsiteY14" fmla="*/ 4715435 h 6261912"/>
              <a:gd name="connsiteX15" fmla="*/ 645459 w 10322798"/>
              <a:gd name="connsiteY15" fmla="*/ 4697506 h 6261912"/>
              <a:gd name="connsiteX16" fmla="*/ 699247 w 10322798"/>
              <a:gd name="connsiteY16" fmla="*/ 4643717 h 6261912"/>
              <a:gd name="connsiteX17" fmla="*/ 744071 w 10322798"/>
              <a:gd name="connsiteY17" fmla="*/ 4607859 h 6261912"/>
              <a:gd name="connsiteX18" fmla="*/ 833718 w 10322798"/>
              <a:gd name="connsiteY18" fmla="*/ 4527176 h 6261912"/>
              <a:gd name="connsiteX19" fmla="*/ 905435 w 10322798"/>
              <a:gd name="connsiteY19" fmla="*/ 4437529 h 6261912"/>
              <a:gd name="connsiteX20" fmla="*/ 932329 w 10322798"/>
              <a:gd name="connsiteY20" fmla="*/ 4374776 h 6261912"/>
              <a:gd name="connsiteX21" fmla="*/ 959223 w 10322798"/>
              <a:gd name="connsiteY21" fmla="*/ 4303059 h 6261912"/>
              <a:gd name="connsiteX22" fmla="*/ 968188 w 10322798"/>
              <a:gd name="connsiteY22" fmla="*/ 4267200 h 6261912"/>
              <a:gd name="connsiteX23" fmla="*/ 986118 w 10322798"/>
              <a:gd name="connsiteY23" fmla="*/ 4240306 h 6261912"/>
              <a:gd name="connsiteX24" fmla="*/ 1004047 w 10322798"/>
              <a:gd name="connsiteY24" fmla="*/ 4204447 h 6261912"/>
              <a:gd name="connsiteX25" fmla="*/ 1048871 w 10322798"/>
              <a:gd name="connsiteY25" fmla="*/ 4123764 h 6261912"/>
              <a:gd name="connsiteX26" fmla="*/ 1066800 w 10322798"/>
              <a:gd name="connsiteY26" fmla="*/ 4043082 h 6261912"/>
              <a:gd name="connsiteX27" fmla="*/ 1084729 w 10322798"/>
              <a:gd name="connsiteY27" fmla="*/ 4016188 h 6261912"/>
              <a:gd name="connsiteX28" fmla="*/ 1093694 w 10322798"/>
              <a:gd name="connsiteY28" fmla="*/ 3989294 h 6261912"/>
              <a:gd name="connsiteX29" fmla="*/ 1120588 w 10322798"/>
              <a:gd name="connsiteY29" fmla="*/ 3962400 h 6261912"/>
              <a:gd name="connsiteX30" fmla="*/ 1138518 w 10322798"/>
              <a:gd name="connsiteY30" fmla="*/ 3926541 h 6261912"/>
              <a:gd name="connsiteX31" fmla="*/ 1201271 w 10322798"/>
              <a:gd name="connsiteY31" fmla="*/ 3899647 h 6261912"/>
              <a:gd name="connsiteX32" fmla="*/ 1255059 w 10322798"/>
              <a:gd name="connsiteY32" fmla="*/ 3854823 h 6261912"/>
              <a:gd name="connsiteX33" fmla="*/ 1290918 w 10322798"/>
              <a:gd name="connsiteY33" fmla="*/ 3827929 h 6261912"/>
              <a:gd name="connsiteX34" fmla="*/ 1398494 w 10322798"/>
              <a:gd name="connsiteY34" fmla="*/ 3774141 h 6261912"/>
              <a:gd name="connsiteX35" fmla="*/ 1434353 w 10322798"/>
              <a:gd name="connsiteY35" fmla="*/ 3756212 h 6261912"/>
              <a:gd name="connsiteX36" fmla="*/ 1497106 w 10322798"/>
              <a:gd name="connsiteY36" fmla="*/ 3711388 h 6261912"/>
              <a:gd name="connsiteX37" fmla="*/ 1524000 w 10322798"/>
              <a:gd name="connsiteY37" fmla="*/ 3684494 h 6261912"/>
              <a:gd name="connsiteX38" fmla="*/ 1577788 w 10322798"/>
              <a:gd name="connsiteY38" fmla="*/ 3648635 h 6261912"/>
              <a:gd name="connsiteX39" fmla="*/ 1631576 w 10322798"/>
              <a:gd name="connsiteY39" fmla="*/ 3612776 h 6261912"/>
              <a:gd name="connsiteX40" fmla="*/ 1667435 w 10322798"/>
              <a:gd name="connsiteY40" fmla="*/ 3585882 h 6261912"/>
              <a:gd name="connsiteX41" fmla="*/ 1873623 w 10322798"/>
              <a:gd name="connsiteY41" fmla="*/ 3460376 h 6261912"/>
              <a:gd name="connsiteX42" fmla="*/ 1882588 w 10322798"/>
              <a:gd name="connsiteY42" fmla="*/ 3433482 h 6261912"/>
              <a:gd name="connsiteX43" fmla="*/ 1918447 w 10322798"/>
              <a:gd name="connsiteY43" fmla="*/ 3406588 h 6261912"/>
              <a:gd name="connsiteX44" fmla="*/ 1963271 w 10322798"/>
              <a:gd name="connsiteY44" fmla="*/ 3361764 h 6261912"/>
              <a:gd name="connsiteX45" fmla="*/ 2008094 w 10322798"/>
              <a:gd name="connsiteY45" fmla="*/ 3316941 h 6261912"/>
              <a:gd name="connsiteX46" fmla="*/ 2043953 w 10322798"/>
              <a:gd name="connsiteY46" fmla="*/ 3290047 h 6261912"/>
              <a:gd name="connsiteX47" fmla="*/ 2079812 w 10322798"/>
              <a:gd name="connsiteY47" fmla="*/ 3245223 h 6261912"/>
              <a:gd name="connsiteX48" fmla="*/ 2142565 w 10322798"/>
              <a:gd name="connsiteY48" fmla="*/ 3182470 h 6261912"/>
              <a:gd name="connsiteX49" fmla="*/ 2178423 w 10322798"/>
              <a:gd name="connsiteY49" fmla="*/ 3146612 h 6261912"/>
              <a:gd name="connsiteX50" fmla="*/ 2250141 w 10322798"/>
              <a:gd name="connsiteY50" fmla="*/ 3092823 h 6261912"/>
              <a:gd name="connsiteX51" fmla="*/ 2268071 w 10322798"/>
              <a:gd name="connsiteY51" fmla="*/ 3056964 h 6261912"/>
              <a:gd name="connsiteX52" fmla="*/ 2393576 w 10322798"/>
              <a:gd name="connsiteY52" fmla="*/ 2886635 h 6261912"/>
              <a:gd name="connsiteX53" fmla="*/ 2501153 w 10322798"/>
              <a:gd name="connsiteY53" fmla="*/ 2796988 h 6261912"/>
              <a:gd name="connsiteX54" fmla="*/ 2528047 w 10322798"/>
              <a:gd name="connsiteY54" fmla="*/ 2770094 h 6261912"/>
              <a:gd name="connsiteX55" fmla="*/ 2563906 w 10322798"/>
              <a:gd name="connsiteY55" fmla="*/ 2716306 h 6261912"/>
              <a:gd name="connsiteX56" fmla="*/ 2626659 w 10322798"/>
              <a:gd name="connsiteY56" fmla="*/ 2680447 h 6261912"/>
              <a:gd name="connsiteX57" fmla="*/ 2680447 w 10322798"/>
              <a:gd name="connsiteY57" fmla="*/ 2626659 h 6261912"/>
              <a:gd name="connsiteX58" fmla="*/ 2707341 w 10322798"/>
              <a:gd name="connsiteY58" fmla="*/ 2599764 h 6261912"/>
              <a:gd name="connsiteX59" fmla="*/ 2761129 w 10322798"/>
              <a:gd name="connsiteY59" fmla="*/ 2581835 h 6261912"/>
              <a:gd name="connsiteX60" fmla="*/ 2796988 w 10322798"/>
              <a:gd name="connsiteY60" fmla="*/ 2563906 h 6261912"/>
              <a:gd name="connsiteX61" fmla="*/ 2850776 w 10322798"/>
              <a:gd name="connsiteY61" fmla="*/ 2510117 h 6261912"/>
              <a:gd name="connsiteX62" fmla="*/ 2922494 w 10322798"/>
              <a:gd name="connsiteY62" fmla="*/ 2465294 h 6261912"/>
              <a:gd name="connsiteX63" fmla="*/ 2949388 w 10322798"/>
              <a:gd name="connsiteY63" fmla="*/ 2438400 h 6261912"/>
              <a:gd name="connsiteX64" fmla="*/ 2994212 w 10322798"/>
              <a:gd name="connsiteY64" fmla="*/ 2402541 h 6261912"/>
              <a:gd name="connsiteX65" fmla="*/ 3056965 w 10322798"/>
              <a:gd name="connsiteY65" fmla="*/ 2339788 h 6261912"/>
              <a:gd name="connsiteX66" fmla="*/ 3074894 w 10322798"/>
              <a:gd name="connsiteY66" fmla="*/ 2312894 h 6261912"/>
              <a:gd name="connsiteX67" fmla="*/ 3110753 w 10322798"/>
              <a:gd name="connsiteY67" fmla="*/ 2277035 h 6261912"/>
              <a:gd name="connsiteX68" fmla="*/ 3200400 w 10322798"/>
              <a:gd name="connsiteY68" fmla="*/ 2169459 h 6261912"/>
              <a:gd name="connsiteX69" fmla="*/ 3209365 w 10322798"/>
              <a:gd name="connsiteY69" fmla="*/ 2142564 h 6261912"/>
              <a:gd name="connsiteX70" fmla="*/ 3307976 w 10322798"/>
              <a:gd name="connsiteY70" fmla="*/ 2043953 h 6261912"/>
              <a:gd name="connsiteX71" fmla="*/ 3325906 w 10322798"/>
              <a:gd name="connsiteY71" fmla="*/ 2026023 h 6261912"/>
              <a:gd name="connsiteX72" fmla="*/ 3388659 w 10322798"/>
              <a:gd name="connsiteY72" fmla="*/ 1981200 h 6261912"/>
              <a:gd name="connsiteX73" fmla="*/ 3397623 w 10322798"/>
              <a:gd name="connsiteY73" fmla="*/ 1954306 h 6261912"/>
              <a:gd name="connsiteX74" fmla="*/ 3433482 w 10322798"/>
              <a:gd name="connsiteY74" fmla="*/ 1945341 h 6261912"/>
              <a:gd name="connsiteX75" fmla="*/ 3594847 w 10322798"/>
              <a:gd name="connsiteY75" fmla="*/ 1927412 h 6261912"/>
              <a:gd name="connsiteX76" fmla="*/ 3729318 w 10322798"/>
              <a:gd name="connsiteY76" fmla="*/ 1900517 h 6261912"/>
              <a:gd name="connsiteX77" fmla="*/ 3756212 w 10322798"/>
              <a:gd name="connsiteY77" fmla="*/ 1882588 h 6261912"/>
              <a:gd name="connsiteX78" fmla="*/ 3792071 w 10322798"/>
              <a:gd name="connsiteY78" fmla="*/ 1855694 h 6261912"/>
              <a:gd name="connsiteX79" fmla="*/ 3827929 w 10322798"/>
              <a:gd name="connsiteY79" fmla="*/ 1846729 h 6261912"/>
              <a:gd name="connsiteX80" fmla="*/ 3863788 w 10322798"/>
              <a:gd name="connsiteY80" fmla="*/ 1819835 h 6261912"/>
              <a:gd name="connsiteX81" fmla="*/ 3881718 w 10322798"/>
              <a:gd name="connsiteY81" fmla="*/ 1801906 h 6261912"/>
              <a:gd name="connsiteX82" fmla="*/ 3908612 w 10322798"/>
              <a:gd name="connsiteY82" fmla="*/ 1792941 h 6261912"/>
              <a:gd name="connsiteX83" fmla="*/ 3953435 w 10322798"/>
              <a:gd name="connsiteY83" fmla="*/ 1775012 h 6261912"/>
              <a:gd name="connsiteX84" fmla="*/ 3971365 w 10322798"/>
              <a:gd name="connsiteY84" fmla="*/ 1757082 h 6261912"/>
              <a:gd name="connsiteX85" fmla="*/ 4078941 w 10322798"/>
              <a:gd name="connsiteY85" fmla="*/ 1766047 h 6261912"/>
              <a:gd name="connsiteX86" fmla="*/ 4150659 w 10322798"/>
              <a:gd name="connsiteY86" fmla="*/ 1783976 h 6261912"/>
              <a:gd name="connsiteX87" fmla="*/ 4213412 w 10322798"/>
              <a:gd name="connsiteY87" fmla="*/ 1766047 h 6261912"/>
              <a:gd name="connsiteX88" fmla="*/ 4249271 w 10322798"/>
              <a:gd name="connsiteY88" fmla="*/ 1730188 h 6261912"/>
              <a:gd name="connsiteX89" fmla="*/ 4491318 w 10322798"/>
              <a:gd name="connsiteY89" fmla="*/ 1550894 h 6261912"/>
              <a:gd name="connsiteX90" fmla="*/ 4572000 w 10322798"/>
              <a:gd name="connsiteY90" fmla="*/ 1479176 h 6261912"/>
              <a:gd name="connsiteX91" fmla="*/ 4616823 w 10322798"/>
              <a:gd name="connsiteY91" fmla="*/ 1434353 h 6261912"/>
              <a:gd name="connsiteX92" fmla="*/ 4652682 w 10322798"/>
              <a:gd name="connsiteY92" fmla="*/ 1389529 h 6261912"/>
              <a:gd name="connsiteX93" fmla="*/ 4697506 w 10322798"/>
              <a:gd name="connsiteY93" fmla="*/ 1353670 h 6261912"/>
              <a:gd name="connsiteX94" fmla="*/ 4787153 w 10322798"/>
              <a:gd name="connsiteY94" fmla="*/ 1255059 h 6261912"/>
              <a:gd name="connsiteX95" fmla="*/ 4831976 w 10322798"/>
              <a:gd name="connsiteY95" fmla="*/ 1228164 h 6261912"/>
              <a:gd name="connsiteX96" fmla="*/ 4858871 w 10322798"/>
              <a:gd name="connsiteY96" fmla="*/ 1201270 h 6261912"/>
              <a:gd name="connsiteX97" fmla="*/ 4876800 w 10322798"/>
              <a:gd name="connsiteY97" fmla="*/ 1174376 h 6261912"/>
              <a:gd name="connsiteX98" fmla="*/ 4903694 w 10322798"/>
              <a:gd name="connsiteY98" fmla="*/ 1165412 h 6261912"/>
              <a:gd name="connsiteX99" fmla="*/ 4966447 w 10322798"/>
              <a:gd name="connsiteY99" fmla="*/ 1111623 h 6261912"/>
              <a:gd name="connsiteX100" fmla="*/ 4993341 w 10322798"/>
              <a:gd name="connsiteY100" fmla="*/ 1075764 h 6261912"/>
              <a:gd name="connsiteX101" fmla="*/ 5136776 w 10322798"/>
              <a:gd name="connsiteY101" fmla="*/ 950259 h 6261912"/>
              <a:gd name="connsiteX102" fmla="*/ 5181600 w 10322798"/>
              <a:gd name="connsiteY102" fmla="*/ 932329 h 6261912"/>
              <a:gd name="connsiteX103" fmla="*/ 5208494 w 10322798"/>
              <a:gd name="connsiteY103" fmla="*/ 905435 h 6261912"/>
              <a:gd name="connsiteX104" fmla="*/ 5235388 w 10322798"/>
              <a:gd name="connsiteY104" fmla="*/ 896470 h 6261912"/>
              <a:gd name="connsiteX105" fmla="*/ 5262282 w 10322798"/>
              <a:gd name="connsiteY105" fmla="*/ 860612 h 6261912"/>
              <a:gd name="connsiteX106" fmla="*/ 5351929 w 10322798"/>
              <a:gd name="connsiteY106" fmla="*/ 806823 h 6261912"/>
              <a:gd name="connsiteX107" fmla="*/ 5432612 w 10322798"/>
              <a:gd name="connsiteY107" fmla="*/ 762000 h 6261912"/>
              <a:gd name="connsiteX108" fmla="*/ 5468471 w 10322798"/>
              <a:gd name="connsiteY108" fmla="*/ 717176 h 6261912"/>
              <a:gd name="connsiteX109" fmla="*/ 5504329 w 10322798"/>
              <a:gd name="connsiteY109" fmla="*/ 708212 h 6261912"/>
              <a:gd name="connsiteX110" fmla="*/ 5513294 w 10322798"/>
              <a:gd name="connsiteY110" fmla="*/ 681317 h 6261912"/>
              <a:gd name="connsiteX111" fmla="*/ 5638800 w 10322798"/>
              <a:gd name="connsiteY111" fmla="*/ 636494 h 6261912"/>
              <a:gd name="connsiteX112" fmla="*/ 5674659 w 10322798"/>
              <a:gd name="connsiteY112" fmla="*/ 600635 h 6261912"/>
              <a:gd name="connsiteX113" fmla="*/ 5710518 w 10322798"/>
              <a:gd name="connsiteY113" fmla="*/ 573741 h 6261912"/>
              <a:gd name="connsiteX114" fmla="*/ 5728447 w 10322798"/>
              <a:gd name="connsiteY114" fmla="*/ 537882 h 6261912"/>
              <a:gd name="connsiteX115" fmla="*/ 5800165 w 10322798"/>
              <a:gd name="connsiteY115" fmla="*/ 510988 h 6261912"/>
              <a:gd name="connsiteX116" fmla="*/ 5844988 w 10322798"/>
              <a:gd name="connsiteY116" fmla="*/ 412376 h 6261912"/>
              <a:gd name="connsiteX117" fmla="*/ 5862918 w 10322798"/>
              <a:gd name="connsiteY117" fmla="*/ 349623 h 6261912"/>
              <a:gd name="connsiteX118" fmla="*/ 5871882 w 10322798"/>
              <a:gd name="connsiteY118" fmla="*/ 322729 h 6261912"/>
              <a:gd name="connsiteX119" fmla="*/ 5889812 w 10322798"/>
              <a:gd name="connsiteY119" fmla="*/ 295835 h 6261912"/>
              <a:gd name="connsiteX120" fmla="*/ 5925671 w 10322798"/>
              <a:gd name="connsiteY120" fmla="*/ 277906 h 6261912"/>
              <a:gd name="connsiteX121" fmla="*/ 5961529 w 10322798"/>
              <a:gd name="connsiteY121" fmla="*/ 233082 h 6261912"/>
              <a:gd name="connsiteX122" fmla="*/ 6024282 w 10322798"/>
              <a:gd name="connsiteY122" fmla="*/ 161364 h 6261912"/>
              <a:gd name="connsiteX123" fmla="*/ 6033247 w 10322798"/>
              <a:gd name="connsiteY123" fmla="*/ 134470 h 6261912"/>
              <a:gd name="connsiteX124" fmla="*/ 6104965 w 10322798"/>
              <a:gd name="connsiteY124" fmla="*/ 53788 h 6261912"/>
              <a:gd name="connsiteX125" fmla="*/ 6158753 w 10322798"/>
              <a:gd name="connsiteY125" fmla="*/ 26894 h 6261912"/>
              <a:gd name="connsiteX126" fmla="*/ 6185647 w 10322798"/>
              <a:gd name="connsiteY126" fmla="*/ 17929 h 6261912"/>
              <a:gd name="connsiteX127" fmla="*/ 6275294 w 10322798"/>
              <a:gd name="connsiteY127" fmla="*/ 0 h 6261912"/>
              <a:gd name="connsiteX128" fmla="*/ 6391835 w 10322798"/>
              <a:gd name="connsiteY128" fmla="*/ 17929 h 6261912"/>
              <a:gd name="connsiteX129" fmla="*/ 6436659 w 10322798"/>
              <a:gd name="connsiteY129" fmla="*/ 35859 h 6261912"/>
              <a:gd name="connsiteX130" fmla="*/ 6472518 w 10322798"/>
              <a:gd name="connsiteY130" fmla="*/ 71717 h 6261912"/>
              <a:gd name="connsiteX131" fmla="*/ 6517341 w 10322798"/>
              <a:gd name="connsiteY131" fmla="*/ 107576 h 6261912"/>
              <a:gd name="connsiteX132" fmla="*/ 6580094 w 10322798"/>
              <a:gd name="connsiteY132" fmla="*/ 179294 h 6261912"/>
              <a:gd name="connsiteX133" fmla="*/ 6642847 w 10322798"/>
              <a:gd name="connsiteY133" fmla="*/ 233082 h 6261912"/>
              <a:gd name="connsiteX134" fmla="*/ 6687671 w 10322798"/>
              <a:gd name="connsiteY134" fmla="*/ 304800 h 6261912"/>
              <a:gd name="connsiteX135" fmla="*/ 6875929 w 10322798"/>
              <a:gd name="connsiteY135" fmla="*/ 493059 h 6261912"/>
              <a:gd name="connsiteX136" fmla="*/ 6947647 w 10322798"/>
              <a:gd name="connsiteY136" fmla="*/ 519953 h 6261912"/>
              <a:gd name="connsiteX137" fmla="*/ 7046259 w 10322798"/>
              <a:gd name="connsiteY137" fmla="*/ 564776 h 6261912"/>
              <a:gd name="connsiteX138" fmla="*/ 7109012 w 10322798"/>
              <a:gd name="connsiteY138" fmla="*/ 600635 h 6261912"/>
              <a:gd name="connsiteX139" fmla="*/ 7153835 w 10322798"/>
              <a:gd name="connsiteY139" fmla="*/ 618564 h 6261912"/>
              <a:gd name="connsiteX140" fmla="*/ 7207623 w 10322798"/>
              <a:gd name="connsiteY140" fmla="*/ 645459 h 6261912"/>
              <a:gd name="connsiteX141" fmla="*/ 7225553 w 10322798"/>
              <a:gd name="connsiteY141" fmla="*/ 663388 h 6261912"/>
              <a:gd name="connsiteX142" fmla="*/ 7261412 w 10322798"/>
              <a:gd name="connsiteY142" fmla="*/ 726141 h 6261912"/>
              <a:gd name="connsiteX143" fmla="*/ 7288306 w 10322798"/>
              <a:gd name="connsiteY143" fmla="*/ 744070 h 6261912"/>
              <a:gd name="connsiteX144" fmla="*/ 7315200 w 10322798"/>
              <a:gd name="connsiteY144" fmla="*/ 797859 h 6261912"/>
              <a:gd name="connsiteX145" fmla="*/ 7351059 w 10322798"/>
              <a:gd name="connsiteY145" fmla="*/ 824753 h 6261912"/>
              <a:gd name="connsiteX146" fmla="*/ 7386918 w 10322798"/>
              <a:gd name="connsiteY146" fmla="*/ 869576 h 6261912"/>
              <a:gd name="connsiteX147" fmla="*/ 7413812 w 10322798"/>
              <a:gd name="connsiteY147" fmla="*/ 923364 h 6261912"/>
              <a:gd name="connsiteX148" fmla="*/ 7440706 w 10322798"/>
              <a:gd name="connsiteY148" fmla="*/ 932329 h 6261912"/>
              <a:gd name="connsiteX149" fmla="*/ 7593106 w 10322798"/>
              <a:gd name="connsiteY149" fmla="*/ 1165412 h 6261912"/>
              <a:gd name="connsiteX150" fmla="*/ 7664823 w 10322798"/>
              <a:gd name="connsiteY150" fmla="*/ 1290917 h 6261912"/>
              <a:gd name="connsiteX151" fmla="*/ 7745506 w 10322798"/>
              <a:gd name="connsiteY151" fmla="*/ 1479176 h 6261912"/>
              <a:gd name="connsiteX152" fmla="*/ 7808259 w 10322798"/>
              <a:gd name="connsiteY152" fmla="*/ 1515035 h 6261912"/>
              <a:gd name="connsiteX153" fmla="*/ 7835153 w 10322798"/>
              <a:gd name="connsiteY153" fmla="*/ 1559859 h 6261912"/>
              <a:gd name="connsiteX154" fmla="*/ 7960659 w 10322798"/>
              <a:gd name="connsiteY154" fmla="*/ 1703294 h 6261912"/>
              <a:gd name="connsiteX155" fmla="*/ 8014447 w 10322798"/>
              <a:gd name="connsiteY155" fmla="*/ 1766047 h 6261912"/>
              <a:gd name="connsiteX156" fmla="*/ 8050306 w 10322798"/>
              <a:gd name="connsiteY156" fmla="*/ 1837764 h 6261912"/>
              <a:gd name="connsiteX157" fmla="*/ 8157882 w 10322798"/>
              <a:gd name="connsiteY157" fmla="*/ 1999129 h 6261912"/>
              <a:gd name="connsiteX158" fmla="*/ 8175812 w 10322798"/>
              <a:gd name="connsiteY158" fmla="*/ 2017059 h 6261912"/>
              <a:gd name="connsiteX159" fmla="*/ 8292353 w 10322798"/>
              <a:gd name="connsiteY159" fmla="*/ 2124635 h 6261912"/>
              <a:gd name="connsiteX160" fmla="*/ 8399929 w 10322798"/>
              <a:gd name="connsiteY160" fmla="*/ 2294964 h 6261912"/>
              <a:gd name="connsiteX161" fmla="*/ 8516471 w 10322798"/>
              <a:gd name="connsiteY161" fmla="*/ 2420470 h 6261912"/>
              <a:gd name="connsiteX162" fmla="*/ 8516471 w 10322798"/>
              <a:gd name="connsiteY162" fmla="*/ 2420470 h 6261912"/>
              <a:gd name="connsiteX163" fmla="*/ 8641976 w 10322798"/>
              <a:gd name="connsiteY163" fmla="*/ 2572870 h 6261912"/>
              <a:gd name="connsiteX164" fmla="*/ 8659906 w 10322798"/>
              <a:gd name="connsiteY164" fmla="*/ 2599764 h 6261912"/>
              <a:gd name="connsiteX165" fmla="*/ 8686800 w 10322798"/>
              <a:gd name="connsiteY165" fmla="*/ 2644588 h 6261912"/>
              <a:gd name="connsiteX166" fmla="*/ 8767482 w 10322798"/>
              <a:gd name="connsiteY166" fmla="*/ 2734235 h 6261912"/>
              <a:gd name="connsiteX167" fmla="*/ 8857129 w 10322798"/>
              <a:gd name="connsiteY167" fmla="*/ 2841812 h 6261912"/>
              <a:gd name="connsiteX168" fmla="*/ 8875059 w 10322798"/>
              <a:gd name="connsiteY168" fmla="*/ 2859741 h 6261912"/>
              <a:gd name="connsiteX169" fmla="*/ 8919882 w 10322798"/>
              <a:gd name="connsiteY169" fmla="*/ 2940423 h 6261912"/>
              <a:gd name="connsiteX170" fmla="*/ 8964706 w 10322798"/>
              <a:gd name="connsiteY170" fmla="*/ 2994212 h 6261912"/>
              <a:gd name="connsiteX171" fmla="*/ 8991600 w 10322798"/>
              <a:gd name="connsiteY171" fmla="*/ 3030070 h 6261912"/>
              <a:gd name="connsiteX172" fmla="*/ 9161929 w 10322798"/>
              <a:gd name="connsiteY172" fmla="*/ 3209364 h 6261912"/>
              <a:gd name="connsiteX173" fmla="*/ 9224682 w 10322798"/>
              <a:gd name="connsiteY173" fmla="*/ 3299012 h 6261912"/>
              <a:gd name="connsiteX174" fmla="*/ 9260541 w 10322798"/>
              <a:gd name="connsiteY174" fmla="*/ 3334870 h 6261912"/>
              <a:gd name="connsiteX175" fmla="*/ 9287435 w 10322798"/>
              <a:gd name="connsiteY175" fmla="*/ 3370729 h 6261912"/>
              <a:gd name="connsiteX176" fmla="*/ 9332259 w 10322798"/>
              <a:gd name="connsiteY176" fmla="*/ 3415553 h 6261912"/>
              <a:gd name="connsiteX177" fmla="*/ 9368118 w 10322798"/>
              <a:gd name="connsiteY177" fmla="*/ 3442447 h 6261912"/>
              <a:gd name="connsiteX178" fmla="*/ 9421906 w 10322798"/>
              <a:gd name="connsiteY178" fmla="*/ 3514164 h 6261912"/>
              <a:gd name="connsiteX179" fmla="*/ 9574306 w 10322798"/>
              <a:gd name="connsiteY179" fmla="*/ 3648635 h 6261912"/>
              <a:gd name="connsiteX180" fmla="*/ 9592235 w 10322798"/>
              <a:gd name="connsiteY180" fmla="*/ 3693459 h 6261912"/>
              <a:gd name="connsiteX181" fmla="*/ 9628094 w 10322798"/>
              <a:gd name="connsiteY181" fmla="*/ 3729317 h 6261912"/>
              <a:gd name="connsiteX182" fmla="*/ 9717741 w 10322798"/>
              <a:gd name="connsiteY182" fmla="*/ 3783106 h 6261912"/>
              <a:gd name="connsiteX183" fmla="*/ 9771529 w 10322798"/>
              <a:gd name="connsiteY183" fmla="*/ 3845859 h 6261912"/>
              <a:gd name="connsiteX184" fmla="*/ 9816353 w 10322798"/>
              <a:gd name="connsiteY184" fmla="*/ 3881717 h 6261912"/>
              <a:gd name="connsiteX185" fmla="*/ 9852212 w 10322798"/>
              <a:gd name="connsiteY185" fmla="*/ 3962400 h 6261912"/>
              <a:gd name="connsiteX186" fmla="*/ 9888071 w 10322798"/>
              <a:gd name="connsiteY186" fmla="*/ 3998259 h 6261912"/>
              <a:gd name="connsiteX187" fmla="*/ 9923929 w 10322798"/>
              <a:gd name="connsiteY187" fmla="*/ 4043082 h 6261912"/>
              <a:gd name="connsiteX188" fmla="*/ 9941859 w 10322798"/>
              <a:gd name="connsiteY188" fmla="*/ 4061012 h 6261912"/>
              <a:gd name="connsiteX189" fmla="*/ 10013576 w 10322798"/>
              <a:gd name="connsiteY189" fmla="*/ 4150659 h 6261912"/>
              <a:gd name="connsiteX190" fmla="*/ 10103223 w 10322798"/>
              <a:gd name="connsiteY190" fmla="*/ 4455459 h 6261912"/>
              <a:gd name="connsiteX191" fmla="*/ 10130118 w 10322798"/>
              <a:gd name="connsiteY191" fmla="*/ 4518212 h 6261912"/>
              <a:gd name="connsiteX192" fmla="*/ 10148047 w 10322798"/>
              <a:gd name="connsiteY192" fmla="*/ 4589929 h 6261912"/>
              <a:gd name="connsiteX193" fmla="*/ 10157012 w 10322798"/>
              <a:gd name="connsiteY193" fmla="*/ 4634753 h 6261912"/>
              <a:gd name="connsiteX194" fmla="*/ 10183906 w 10322798"/>
              <a:gd name="connsiteY194" fmla="*/ 4688541 h 6261912"/>
              <a:gd name="connsiteX195" fmla="*/ 10192871 w 10322798"/>
              <a:gd name="connsiteY195" fmla="*/ 4805082 h 6261912"/>
              <a:gd name="connsiteX196" fmla="*/ 10201835 w 10322798"/>
              <a:gd name="connsiteY196" fmla="*/ 4840941 h 6261912"/>
              <a:gd name="connsiteX197" fmla="*/ 10210800 w 10322798"/>
              <a:gd name="connsiteY197" fmla="*/ 4993341 h 6261912"/>
              <a:gd name="connsiteX198" fmla="*/ 10219765 w 10322798"/>
              <a:gd name="connsiteY198" fmla="*/ 5056094 h 6261912"/>
              <a:gd name="connsiteX199" fmla="*/ 10246659 w 10322798"/>
              <a:gd name="connsiteY199" fmla="*/ 5226423 h 6261912"/>
              <a:gd name="connsiteX200" fmla="*/ 10255623 w 10322798"/>
              <a:gd name="connsiteY200" fmla="*/ 5369859 h 6261912"/>
              <a:gd name="connsiteX201" fmla="*/ 10264588 w 10322798"/>
              <a:gd name="connsiteY201" fmla="*/ 5414682 h 6261912"/>
              <a:gd name="connsiteX202" fmla="*/ 10273553 w 10322798"/>
              <a:gd name="connsiteY202" fmla="*/ 5504329 h 6261912"/>
              <a:gd name="connsiteX203" fmla="*/ 10318376 w 10322798"/>
              <a:gd name="connsiteY203" fmla="*/ 5567082 h 6261912"/>
              <a:gd name="connsiteX204" fmla="*/ 10309412 w 10322798"/>
              <a:gd name="connsiteY204" fmla="*/ 5827059 h 6261912"/>
              <a:gd name="connsiteX205" fmla="*/ 10273553 w 10322798"/>
              <a:gd name="connsiteY205" fmla="*/ 5853953 h 6261912"/>
              <a:gd name="connsiteX206" fmla="*/ 10264588 w 10322798"/>
              <a:gd name="connsiteY206" fmla="*/ 5898776 h 6261912"/>
              <a:gd name="connsiteX207" fmla="*/ 10094259 w 10322798"/>
              <a:gd name="connsiteY207" fmla="*/ 6015317 h 6261912"/>
              <a:gd name="connsiteX208" fmla="*/ 10031506 w 10322798"/>
              <a:gd name="connsiteY208" fmla="*/ 6069106 h 6261912"/>
              <a:gd name="connsiteX209" fmla="*/ 9986682 w 10322798"/>
              <a:gd name="connsiteY209" fmla="*/ 6122894 h 6261912"/>
              <a:gd name="connsiteX210" fmla="*/ 9906000 w 10322798"/>
              <a:gd name="connsiteY210" fmla="*/ 6140823 h 6261912"/>
              <a:gd name="connsiteX211" fmla="*/ 9825318 w 10322798"/>
              <a:gd name="connsiteY211" fmla="*/ 6185647 h 6261912"/>
              <a:gd name="connsiteX212" fmla="*/ 9672918 w 10322798"/>
              <a:gd name="connsiteY212" fmla="*/ 6185647 h 6261912"/>
              <a:gd name="connsiteX213" fmla="*/ 9520518 w 10322798"/>
              <a:gd name="connsiteY213" fmla="*/ 6194612 h 6261912"/>
              <a:gd name="connsiteX214" fmla="*/ 9457765 w 10322798"/>
              <a:gd name="connsiteY214" fmla="*/ 6203576 h 6261912"/>
              <a:gd name="connsiteX215" fmla="*/ 9323294 w 10322798"/>
              <a:gd name="connsiteY215" fmla="*/ 6212541 h 6261912"/>
              <a:gd name="connsiteX216" fmla="*/ 8928847 w 10322798"/>
              <a:gd name="connsiteY216" fmla="*/ 6221506 h 6261912"/>
              <a:gd name="connsiteX217" fmla="*/ 8543365 w 10322798"/>
              <a:gd name="connsiteY217" fmla="*/ 6230470 h 6261912"/>
              <a:gd name="connsiteX218" fmla="*/ 7781365 w 10322798"/>
              <a:gd name="connsiteY218" fmla="*/ 6194612 h 6261912"/>
              <a:gd name="connsiteX219" fmla="*/ 7611035 w 10322798"/>
              <a:gd name="connsiteY219" fmla="*/ 6158753 h 6261912"/>
              <a:gd name="connsiteX220" fmla="*/ 7440706 w 10322798"/>
              <a:gd name="connsiteY220" fmla="*/ 6131859 h 6261912"/>
              <a:gd name="connsiteX221" fmla="*/ 7324165 w 10322798"/>
              <a:gd name="connsiteY221" fmla="*/ 6104964 h 6261912"/>
              <a:gd name="connsiteX222" fmla="*/ 7234518 w 10322798"/>
              <a:gd name="connsiteY222" fmla="*/ 6087035 h 6261912"/>
              <a:gd name="connsiteX223" fmla="*/ 6992471 w 10322798"/>
              <a:gd name="connsiteY223" fmla="*/ 6060141 h 6261912"/>
              <a:gd name="connsiteX224" fmla="*/ 6947647 w 10322798"/>
              <a:gd name="connsiteY224" fmla="*/ 6051176 h 6261912"/>
              <a:gd name="connsiteX225" fmla="*/ 6858000 w 10322798"/>
              <a:gd name="connsiteY225" fmla="*/ 6042212 h 6261912"/>
              <a:gd name="connsiteX226" fmla="*/ 6624918 w 10322798"/>
              <a:gd name="connsiteY226" fmla="*/ 5997388 h 6261912"/>
              <a:gd name="connsiteX227" fmla="*/ 6562165 w 10322798"/>
              <a:gd name="connsiteY227" fmla="*/ 5988423 h 6261912"/>
              <a:gd name="connsiteX228" fmla="*/ 5853953 w 10322798"/>
              <a:gd name="connsiteY228" fmla="*/ 5997388 h 6261912"/>
              <a:gd name="connsiteX229" fmla="*/ 5782235 w 10322798"/>
              <a:gd name="connsiteY229" fmla="*/ 6006353 h 6261912"/>
              <a:gd name="connsiteX230" fmla="*/ 5307106 w 10322798"/>
              <a:gd name="connsiteY230" fmla="*/ 5997388 h 6261912"/>
              <a:gd name="connsiteX231" fmla="*/ 4177553 w 10322798"/>
              <a:gd name="connsiteY231" fmla="*/ 6006353 h 6261912"/>
              <a:gd name="connsiteX232" fmla="*/ 3585882 w 10322798"/>
              <a:gd name="connsiteY232" fmla="*/ 6024282 h 6261912"/>
              <a:gd name="connsiteX233" fmla="*/ 3487271 w 10322798"/>
              <a:gd name="connsiteY233" fmla="*/ 6033247 h 6261912"/>
              <a:gd name="connsiteX234" fmla="*/ 3415553 w 10322798"/>
              <a:gd name="connsiteY234" fmla="*/ 6042212 h 6261912"/>
              <a:gd name="connsiteX235" fmla="*/ 3083859 w 10322798"/>
              <a:gd name="connsiteY235" fmla="*/ 6069106 h 6261912"/>
              <a:gd name="connsiteX236" fmla="*/ 2904565 w 10322798"/>
              <a:gd name="connsiteY236" fmla="*/ 6087035 h 6261912"/>
              <a:gd name="connsiteX237" fmla="*/ 2761129 w 10322798"/>
              <a:gd name="connsiteY237" fmla="*/ 6096000 h 6261912"/>
              <a:gd name="connsiteX238" fmla="*/ 2447365 w 10322798"/>
              <a:gd name="connsiteY238" fmla="*/ 6122894 h 6261912"/>
              <a:gd name="connsiteX239" fmla="*/ 2268071 w 10322798"/>
              <a:gd name="connsiteY239" fmla="*/ 6131859 h 6261912"/>
              <a:gd name="connsiteX240" fmla="*/ 2017059 w 10322798"/>
              <a:gd name="connsiteY240" fmla="*/ 6149788 h 6261912"/>
              <a:gd name="connsiteX241" fmla="*/ 1577788 w 10322798"/>
              <a:gd name="connsiteY241" fmla="*/ 6140823 h 6261912"/>
              <a:gd name="connsiteX242" fmla="*/ 1515035 w 10322798"/>
              <a:gd name="connsiteY242" fmla="*/ 6131859 h 6261912"/>
              <a:gd name="connsiteX243" fmla="*/ 878541 w 10322798"/>
              <a:gd name="connsiteY243" fmla="*/ 6122894 h 6261912"/>
              <a:gd name="connsiteX244" fmla="*/ 842682 w 10322798"/>
              <a:gd name="connsiteY244" fmla="*/ 6113929 h 6261912"/>
              <a:gd name="connsiteX245" fmla="*/ 815788 w 10322798"/>
              <a:gd name="connsiteY245" fmla="*/ 6104964 h 6261912"/>
              <a:gd name="connsiteX246" fmla="*/ 744071 w 10322798"/>
              <a:gd name="connsiteY246" fmla="*/ 6096000 h 6261912"/>
              <a:gd name="connsiteX247" fmla="*/ 726141 w 10322798"/>
              <a:gd name="connsiteY247" fmla="*/ 6078070 h 6261912"/>
              <a:gd name="connsiteX248" fmla="*/ 618565 w 10322798"/>
              <a:gd name="connsiteY248" fmla="*/ 6051176 h 6261912"/>
              <a:gd name="connsiteX249" fmla="*/ 475129 w 10322798"/>
              <a:gd name="connsiteY249" fmla="*/ 6006353 h 6261912"/>
              <a:gd name="connsiteX250" fmla="*/ 394447 w 10322798"/>
              <a:gd name="connsiteY250" fmla="*/ 5961529 h 6261912"/>
              <a:gd name="connsiteX251" fmla="*/ 268941 w 10322798"/>
              <a:gd name="connsiteY251" fmla="*/ 5898776 h 6261912"/>
              <a:gd name="connsiteX252" fmla="*/ 170329 w 10322798"/>
              <a:gd name="connsiteY252" fmla="*/ 5844988 h 6261912"/>
              <a:gd name="connsiteX253" fmla="*/ 143435 w 10322798"/>
              <a:gd name="connsiteY253" fmla="*/ 5818094 h 6261912"/>
              <a:gd name="connsiteX254" fmla="*/ 107576 w 10322798"/>
              <a:gd name="connsiteY254" fmla="*/ 5800164 h 6261912"/>
              <a:gd name="connsiteX255" fmla="*/ 89647 w 10322798"/>
              <a:gd name="connsiteY255" fmla="*/ 5773270 h 6261912"/>
              <a:gd name="connsiteX256" fmla="*/ 35859 w 10322798"/>
              <a:gd name="connsiteY256" fmla="*/ 5737412 h 6261912"/>
              <a:gd name="connsiteX257" fmla="*/ 0 w 10322798"/>
              <a:gd name="connsiteY257" fmla="*/ 5710517 h 6261912"/>
              <a:gd name="connsiteX258" fmla="*/ 44823 w 10322798"/>
              <a:gd name="connsiteY258" fmla="*/ 5701553 h 6261912"/>
              <a:gd name="connsiteX259" fmla="*/ 80682 w 10322798"/>
              <a:gd name="connsiteY259" fmla="*/ 5692588 h 6261912"/>
              <a:gd name="connsiteX260" fmla="*/ 89647 w 10322798"/>
              <a:gd name="connsiteY260" fmla="*/ 5656729 h 6261912"/>
              <a:gd name="connsiteX261" fmla="*/ 62753 w 10322798"/>
              <a:gd name="connsiteY261" fmla="*/ 5585012 h 6261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</a:cxnLst>
            <a:rect l="l" t="t" r="r" b="b"/>
            <a:pathLst>
              <a:path w="10322798" h="6261912">
                <a:moveTo>
                  <a:pt x="62753" y="5585012"/>
                </a:moveTo>
                <a:lnTo>
                  <a:pt x="62753" y="5585012"/>
                </a:lnTo>
                <a:cubicBezTo>
                  <a:pt x="68729" y="5531224"/>
                  <a:pt x="70068" y="5476715"/>
                  <a:pt x="80682" y="5423647"/>
                </a:cubicBezTo>
                <a:cubicBezTo>
                  <a:pt x="82340" y="5415359"/>
                  <a:pt x="94418" y="5413056"/>
                  <a:pt x="98612" y="5405717"/>
                </a:cubicBezTo>
                <a:cubicBezTo>
                  <a:pt x="106596" y="5391745"/>
                  <a:pt x="109689" y="5375454"/>
                  <a:pt x="116541" y="5360894"/>
                </a:cubicBezTo>
                <a:cubicBezTo>
                  <a:pt x="197861" y="5188088"/>
                  <a:pt x="147277" y="5310946"/>
                  <a:pt x="188259" y="5208494"/>
                </a:cubicBezTo>
                <a:cubicBezTo>
                  <a:pt x="205553" y="5122017"/>
                  <a:pt x="184375" y="5198331"/>
                  <a:pt x="215153" y="5136776"/>
                </a:cubicBezTo>
                <a:cubicBezTo>
                  <a:pt x="219379" y="5128324"/>
                  <a:pt x="220800" y="5118730"/>
                  <a:pt x="224118" y="5109882"/>
                </a:cubicBezTo>
                <a:cubicBezTo>
                  <a:pt x="229768" y="5094815"/>
                  <a:pt x="234850" y="5079452"/>
                  <a:pt x="242047" y="5065059"/>
                </a:cubicBezTo>
                <a:cubicBezTo>
                  <a:pt x="272085" y="5004982"/>
                  <a:pt x="264384" y="5015829"/>
                  <a:pt x="295835" y="4984376"/>
                </a:cubicBezTo>
                <a:cubicBezTo>
                  <a:pt x="298823" y="4975411"/>
                  <a:pt x="299558" y="4965345"/>
                  <a:pt x="304800" y="4957482"/>
                </a:cubicBezTo>
                <a:cubicBezTo>
                  <a:pt x="320021" y="4934650"/>
                  <a:pt x="337539" y="4927694"/>
                  <a:pt x="358588" y="4912659"/>
                </a:cubicBezTo>
                <a:cubicBezTo>
                  <a:pt x="370746" y="4903974"/>
                  <a:pt x="383156" y="4895550"/>
                  <a:pt x="394447" y="4885764"/>
                </a:cubicBezTo>
                <a:cubicBezTo>
                  <a:pt x="515012" y="4781274"/>
                  <a:pt x="448174" y="4814071"/>
                  <a:pt x="537882" y="4778188"/>
                </a:cubicBezTo>
                <a:cubicBezTo>
                  <a:pt x="563802" y="4752268"/>
                  <a:pt x="576766" y="4737324"/>
                  <a:pt x="609600" y="4715435"/>
                </a:cubicBezTo>
                <a:cubicBezTo>
                  <a:pt x="620719" y="4708022"/>
                  <a:pt x="633506" y="4703482"/>
                  <a:pt x="645459" y="4697506"/>
                </a:cubicBezTo>
                <a:cubicBezTo>
                  <a:pt x="663388" y="4679576"/>
                  <a:pt x="679447" y="4659557"/>
                  <a:pt x="699247" y="4643717"/>
                </a:cubicBezTo>
                <a:cubicBezTo>
                  <a:pt x="714188" y="4631764"/>
                  <a:pt x="730541" y="4621389"/>
                  <a:pt x="744071" y="4607859"/>
                </a:cubicBezTo>
                <a:cubicBezTo>
                  <a:pt x="827388" y="4524543"/>
                  <a:pt x="763113" y="4562480"/>
                  <a:pt x="833718" y="4527176"/>
                </a:cubicBezTo>
                <a:cubicBezTo>
                  <a:pt x="857624" y="4497294"/>
                  <a:pt x="896153" y="4474654"/>
                  <a:pt x="905435" y="4437529"/>
                </a:cubicBezTo>
                <a:cubicBezTo>
                  <a:pt x="928026" y="4347166"/>
                  <a:pt x="897935" y="4450443"/>
                  <a:pt x="932329" y="4374776"/>
                </a:cubicBezTo>
                <a:cubicBezTo>
                  <a:pt x="942894" y="4351533"/>
                  <a:pt x="951149" y="4327280"/>
                  <a:pt x="959223" y="4303059"/>
                </a:cubicBezTo>
                <a:cubicBezTo>
                  <a:pt x="963119" y="4291370"/>
                  <a:pt x="963334" y="4278525"/>
                  <a:pt x="968188" y="4267200"/>
                </a:cubicBezTo>
                <a:cubicBezTo>
                  <a:pt x="972432" y="4257297"/>
                  <a:pt x="980772" y="4249661"/>
                  <a:pt x="986118" y="4240306"/>
                </a:cubicBezTo>
                <a:cubicBezTo>
                  <a:pt x="992748" y="4228703"/>
                  <a:pt x="997417" y="4216050"/>
                  <a:pt x="1004047" y="4204447"/>
                </a:cubicBezTo>
                <a:cubicBezTo>
                  <a:pt x="1039097" y="4143108"/>
                  <a:pt x="1005991" y="4220243"/>
                  <a:pt x="1048871" y="4123764"/>
                </a:cubicBezTo>
                <a:cubicBezTo>
                  <a:pt x="1070738" y="4074562"/>
                  <a:pt x="1042517" y="4115931"/>
                  <a:pt x="1066800" y="4043082"/>
                </a:cubicBezTo>
                <a:cubicBezTo>
                  <a:pt x="1070207" y="4032861"/>
                  <a:pt x="1079911" y="4025825"/>
                  <a:pt x="1084729" y="4016188"/>
                </a:cubicBezTo>
                <a:cubicBezTo>
                  <a:pt x="1088955" y="4007736"/>
                  <a:pt x="1088452" y="3997157"/>
                  <a:pt x="1093694" y="3989294"/>
                </a:cubicBezTo>
                <a:cubicBezTo>
                  <a:pt x="1100727" y="3978745"/>
                  <a:pt x="1113219" y="3972716"/>
                  <a:pt x="1120588" y="3962400"/>
                </a:cubicBezTo>
                <a:cubicBezTo>
                  <a:pt x="1128356" y="3951525"/>
                  <a:pt x="1127969" y="3934746"/>
                  <a:pt x="1138518" y="3926541"/>
                </a:cubicBezTo>
                <a:cubicBezTo>
                  <a:pt x="1156482" y="3912569"/>
                  <a:pt x="1180353" y="3908612"/>
                  <a:pt x="1201271" y="3899647"/>
                </a:cubicBezTo>
                <a:cubicBezTo>
                  <a:pt x="1231852" y="3853774"/>
                  <a:pt x="1203065" y="3887320"/>
                  <a:pt x="1255059" y="3854823"/>
                </a:cubicBezTo>
                <a:cubicBezTo>
                  <a:pt x="1267729" y="3846904"/>
                  <a:pt x="1278012" y="3835457"/>
                  <a:pt x="1290918" y="3827929"/>
                </a:cubicBezTo>
                <a:cubicBezTo>
                  <a:pt x="1290939" y="3827917"/>
                  <a:pt x="1380554" y="3783111"/>
                  <a:pt x="1398494" y="3774141"/>
                </a:cubicBezTo>
                <a:cubicBezTo>
                  <a:pt x="1410447" y="3768165"/>
                  <a:pt x="1423478" y="3763980"/>
                  <a:pt x="1434353" y="3756212"/>
                </a:cubicBezTo>
                <a:cubicBezTo>
                  <a:pt x="1455271" y="3741271"/>
                  <a:pt x="1477033" y="3727446"/>
                  <a:pt x="1497106" y="3711388"/>
                </a:cubicBezTo>
                <a:cubicBezTo>
                  <a:pt x="1507006" y="3703468"/>
                  <a:pt x="1513993" y="3692278"/>
                  <a:pt x="1524000" y="3684494"/>
                </a:cubicBezTo>
                <a:cubicBezTo>
                  <a:pt x="1541009" y="3671264"/>
                  <a:pt x="1562551" y="3663872"/>
                  <a:pt x="1577788" y="3648635"/>
                </a:cubicBezTo>
                <a:cubicBezTo>
                  <a:pt x="1611364" y="3615059"/>
                  <a:pt x="1592655" y="3625750"/>
                  <a:pt x="1631576" y="3612776"/>
                </a:cubicBezTo>
                <a:cubicBezTo>
                  <a:pt x="1643529" y="3603811"/>
                  <a:pt x="1654791" y="3593843"/>
                  <a:pt x="1667435" y="3585882"/>
                </a:cubicBezTo>
                <a:cubicBezTo>
                  <a:pt x="1735523" y="3543011"/>
                  <a:pt x="1807965" y="3506884"/>
                  <a:pt x="1873623" y="3460376"/>
                </a:cubicBezTo>
                <a:cubicBezTo>
                  <a:pt x="1881334" y="3454914"/>
                  <a:pt x="1876538" y="3440741"/>
                  <a:pt x="1882588" y="3433482"/>
                </a:cubicBezTo>
                <a:cubicBezTo>
                  <a:pt x="1892153" y="3422004"/>
                  <a:pt x="1907280" y="3416514"/>
                  <a:pt x="1918447" y="3406588"/>
                </a:cubicBezTo>
                <a:cubicBezTo>
                  <a:pt x="1934240" y="3392550"/>
                  <a:pt x="1948330" y="3376705"/>
                  <a:pt x="1963271" y="3361764"/>
                </a:cubicBezTo>
                <a:cubicBezTo>
                  <a:pt x="1978212" y="3346823"/>
                  <a:pt x="1991190" y="3329619"/>
                  <a:pt x="2008094" y="3316941"/>
                </a:cubicBezTo>
                <a:cubicBezTo>
                  <a:pt x="2020047" y="3307976"/>
                  <a:pt x="2033388" y="3300612"/>
                  <a:pt x="2043953" y="3290047"/>
                </a:cubicBezTo>
                <a:cubicBezTo>
                  <a:pt x="2057483" y="3276517"/>
                  <a:pt x="2066883" y="3259328"/>
                  <a:pt x="2079812" y="3245223"/>
                </a:cubicBezTo>
                <a:cubicBezTo>
                  <a:pt x="2099801" y="3223416"/>
                  <a:pt x="2121647" y="3203388"/>
                  <a:pt x="2142565" y="3182470"/>
                </a:cubicBezTo>
                <a:cubicBezTo>
                  <a:pt x="2154518" y="3170517"/>
                  <a:pt x="2164900" y="3156754"/>
                  <a:pt x="2178423" y="3146612"/>
                </a:cubicBezTo>
                <a:lnTo>
                  <a:pt x="2250141" y="3092823"/>
                </a:lnTo>
                <a:cubicBezTo>
                  <a:pt x="2256118" y="3080870"/>
                  <a:pt x="2262807" y="3069247"/>
                  <a:pt x="2268071" y="3056964"/>
                </a:cubicBezTo>
                <a:cubicBezTo>
                  <a:pt x="2302236" y="2977245"/>
                  <a:pt x="2233777" y="3000776"/>
                  <a:pt x="2393576" y="2886635"/>
                </a:cubicBezTo>
                <a:cubicBezTo>
                  <a:pt x="2473523" y="2829530"/>
                  <a:pt x="2438152" y="2859989"/>
                  <a:pt x="2501153" y="2796988"/>
                </a:cubicBezTo>
                <a:cubicBezTo>
                  <a:pt x="2510118" y="2788023"/>
                  <a:pt x="2521014" y="2780643"/>
                  <a:pt x="2528047" y="2770094"/>
                </a:cubicBezTo>
                <a:cubicBezTo>
                  <a:pt x="2540000" y="2752165"/>
                  <a:pt x="2545977" y="2728259"/>
                  <a:pt x="2563906" y="2716306"/>
                </a:cubicBezTo>
                <a:cubicBezTo>
                  <a:pt x="2601919" y="2690963"/>
                  <a:pt x="2581163" y="2703194"/>
                  <a:pt x="2626659" y="2680447"/>
                </a:cubicBezTo>
                <a:cubicBezTo>
                  <a:pt x="2678199" y="2611727"/>
                  <a:pt x="2628011" y="2670357"/>
                  <a:pt x="2680447" y="2626659"/>
                </a:cubicBezTo>
                <a:cubicBezTo>
                  <a:pt x="2690187" y="2618543"/>
                  <a:pt x="2696258" y="2605921"/>
                  <a:pt x="2707341" y="2599764"/>
                </a:cubicBezTo>
                <a:cubicBezTo>
                  <a:pt x="2723862" y="2590586"/>
                  <a:pt x="2743582" y="2588854"/>
                  <a:pt x="2761129" y="2581835"/>
                </a:cubicBezTo>
                <a:cubicBezTo>
                  <a:pt x="2773537" y="2576872"/>
                  <a:pt x="2785035" y="2569882"/>
                  <a:pt x="2796988" y="2563906"/>
                </a:cubicBezTo>
                <a:cubicBezTo>
                  <a:pt x="2814917" y="2545976"/>
                  <a:pt x="2830838" y="2525783"/>
                  <a:pt x="2850776" y="2510117"/>
                </a:cubicBezTo>
                <a:cubicBezTo>
                  <a:pt x="2872943" y="2492700"/>
                  <a:pt x="2899695" y="2481875"/>
                  <a:pt x="2922494" y="2465294"/>
                </a:cubicBezTo>
                <a:cubicBezTo>
                  <a:pt x="2932747" y="2457837"/>
                  <a:pt x="2939847" y="2446748"/>
                  <a:pt x="2949388" y="2438400"/>
                </a:cubicBezTo>
                <a:cubicBezTo>
                  <a:pt x="2963788" y="2425800"/>
                  <a:pt x="2980107" y="2415470"/>
                  <a:pt x="2994212" y="2402541"/>
                </a:cubicBezTo>
                <a:cubicBezTo>
                  <a:pt x="3016019" y="2382552"/>
                  <a:pt x="3040556" y="2364402"/>
                  <a:pt x="3056965" y="2339788"/>
                </a:cubicBezTo>
                <a:cubicBezTo>
                  <a:pt x="3062941" y="2330823"/>
                  <a:pt x="3067882" y="2321074"/>
                  <a:pt x="3074894" y="2312894"/>
                </a:cubicBezTo>
                <a:cubicBezTo>
                  <a:pt x="3085895" y="2300059"/>
                  <a:pt x="3110753" y="2277035"/>
                  <a:pt x="3110753" y="2277035"/>
                </a:cubicBezTo>
                <a:cubicBezTo>
                  <a:pt x="3134158" y="2206823"/>
                  <a:pt x="3103328" y="2285946"/>
                  <a:pt x="3200400" y="2169459"/>
                </a:cubicBezTo>
                <a:cubicBezTo>
                  <a:pt x="3206450" y="2162199"/>
                  <a:pt x="3203215" y="2149739"/>
                  <a:pt x="3209365" y="2142564"/>
                </a:cubicBezTo>
                <a:cubicBezTo>
                  <a:pt x="3239617" y="2107269"/>
                  <a:pt x="3275106" y="2076823"/>
                  <a:pt x="3307976" y="2043953"/>
                </a:cubicBezTo>
                <a:cubicBezTo>
                  <a:pt x="3313953" y="2037976"/>
                  <a:pt x="3318873" y="2030711"/>
                  <a:pt x="3325906" y="2026023"/>
                </a:cubicBezTo>
                <a:cubicBezTo>
                  <a:pt x="3365232" y="1999806"/>
                  <a:pt x="3344181" y="2014558"/>
                  <a:pt x="3388659" y="1981200"/>
                </a:cubicBezTo>
                <a:cubicBezTo>
                  <a:pt x="3391647" y="1972235"/>
                  <a:pt x="3390244" y="1960209"/>
                  <a:pt x="3397623" y="1954306"/>
                </a:cubicBezTo>
                <a:cubicBezTo>
                  <a:pt x="3407244" y="1946609"/>
                  <a:pt x="3421274" y="1947006"/>
                  <a:pt x="3433482" y="1945341"/>
                </a:cubicBezTo>
                <a:cubicBezTo>
                  <a:pt x="3487105" y="1938029"/>
                  <a:pt x="3541338" y="1935519"/>
                  <a:pt x="3594847" y="1927412"/>
                </a:cubicBezTo>
                <a:cubicBezTo>
                  <a:pt x="3640043" y="1920564"/>
                  <a:pt x="3729318" y="1900517"/>
                  <a:pt x="3729318" y="1900517"/>
                </a:cubicBezTo>
                <a:cubicBezTo>
                  <a:pt x="3738283" y="1894541"/>
                  <a:pt x="3747445" y="1888850"/>
                  <a:pt x="3756212" y="1882588"/>
                </a:cubicBezTo>
                <a:cubicBezTo>
                  <a:pt x="3768370" y="1873904"/>
                  <a:pt x="3778707" y="1862376"/>
                  <a:pt x="3792071" y="1855694"/>
                </a:cubicBezTo>
                <a:cubicBezTo>
                  <a:pt x="3803091" y="1850184"/>
                  <a:pt x="3815976" y="1849717"/>
                  <a:pt x="3827929" y="1846729"/>
                </a:cubicBezTo>
                <a:cubicBezTo>
                  <a:pt x="3839882" y="1837764"/>
                  <a:pt x="3852310" y="1829400"/>
                  <a:pt x="3863788" y="1819835"/>
                </a:cubicBezTo>
                <a:cubicBezTo>
                  <a:pt x="3870281" y="1814424"/>
                  <a:pt x="3874470" y="1806254"/>
                  <a:pt x="3881718" y="1801906"/>
                </a:cubicBezTo>
                <a:cubicBezTo>
                  <a:pt x="3889821" y="1797044"/>
                  <a:pt x="3899764" y="1796259"/>
                  <a:pt x="3908612" y="1792941"/>
                </a:cubicBezTo>
                <a:cubicBezTo>
                  <a:pt x="3923679" y="1787291"/>
                  <a:pt x="3938494" y="1780988"/>
                  <a:pt x="3953435" y="1775012"/>
                </a:cubicBezTo>
                <a:cubicBezTo>
                  <a:pt x="3959412" y="1769035"/>
                  <a:pt x="3962934" y="1757684"/>
                  <a:pt x="3971365" y="1757082"/>
                </a:cubicBezTo>
                <a:cubicBezTo>
                  <a:pt x="4007257" y="1754518"/>
                  <a:pt x="4043205" y="1761843"/>
                  <a:pt x="4078941" y="1766047"/>
                </a:cubicBezTo>
                <a:cubicBezTo>
                  <a:pt x="4112376" y="1769981"/>
                  <a:pt x="4122119" y="1774463"/>
                  <a:pt x="4150659" y="1783976"/>
                </a:cubicBezTo>
                <a:cubicBezTo>
                  <a:pt x="4154412" y="1783038"/>
                  <a:pt x="4206485" y="1770995"/>
                  <a:pt x="4213412" y="1766047"/>
                </a:cubicBezTo>
                <a:cubicBezTo>
                  <a:pt x="4227167" y="1756222"/>
                  <a:pt x="4236121" y="1740809"/>
                  <a:pt x="4249271" y="1730188"/>
                </a:cubicBezTo>
                <a:cubicBezTo>
                  <a:pt x="4424760" y="1588447"/>
                  <a:pt x="4382702" y="1616063"/>
                  <a:pt x="4491318" y="1550894"/>
                </a:cubicBezTo>
                <a:cubicBezTo>
                  <a:pt x="4508981" y="1480236"/>
                  <a:pt x="4484452" y="1539786"/>
                  <a:pt x="4572000" y="1479176"/>
                </a:cubicBezTo>
                <a:cubicBezTo>
                  <a:pt x="4589373" y="1467149"/>
                  <a:pt x="4602688" y="1450059"/>
                  <a:pt x="4616823" y="1434353"/>
                </a:cubicBezTo>
                <a:cubicBezTo>
                  <a:pt x="4629623" y="1420131"/>
                  <a:pt x="4639152" y="1403059"/>
                  <a:pt x="4652682" y="1389529"/>
                </a:cubicBezTo>
                <a:cubicBezTo>
                  <a:pt x="4666212" y="1375999"/>
                  <a:pt x="4683976" y="1367200"/>
                  <a:pt x="4697506" y="1353670"/>
                </a:cubicBezTo>
                <a:cubicBezTo>
                  <a:pt x="4720706" y="1330470"/>
                  <a:pt x="4757330" y="1278255"/>
                  <a:pt x="4787153" y="1255059"/>
                </a:cubicBezTo>
                <a:cubicBezTo>
                  <a:pt x="4800907" y="1244362"/>
                  <a:pt x="4818037" y="1238619"/>
                  <a:pt x="4831976" y="1228164"/>
                </a:cubicBezTo>
                <a:cubicBezTo>
                  <a:pt x="4842119" y="1220557"/>
                  <a:pt x="4850755" y="1211010"/>
                  <a:pt x="4858871" y="1201270"/>
                </a:cubicBezTo>
                <a:cubicBezTo>
                  <a:pt x="4865768" y="1192993"/>
                  <a:pt x="4868387" y="1181106"/>
                  <a:pt x="4876800" y="1174376"/>
                </a:cubicBezTo>
                <a:cubicBezTo>
                  <a:pt x="4884179" y="1168473"/>
                  <a:pt x="4894729" y="1168400"/>
                  <a:pt x="4903694" y="1165412"/>
                </a:cubicBezTo>
                <a:cubicBezTo>
                  <a:pt x="4924612" y="1147482"/>
                  <a:pt x="4946966" y="1131104"/>
                  <a:pt x="4966447" y="1111623"/>
                </a:cubicBezTo>
                <a:cubicBezTo>
                  <a:pt x="4977012" y="1101058"/>
                  <a:pt x="4983346" y="1086870"/>
                  <a:pt x="4993341" y="1075764"/>
                </a:cubicBezTo>
                <a:cubicBezTo>
                  <a:pt x="5032222" y="1032563"/>
                  <a:pt x="5090667" y="980998"/>
                  <a:pt x="5136776" y="950259"/>
                </a:cubicBezTo>
                <a:cubicBezTo>
                  <a:pt x="5150166" y="941333"/>
                  <a:pt x="5166659" y="938306"/>
                  <a:pt x="5181600" y="932329"/>
                </a:cubicBezTo>
                <a:cubicBezTo>
                  <a:pt x="5190565" y="923364"/>
                  <a:pt x="5197945" y="912468"/>
                  <a:pt x="5208494" y="905435"/>
                </a:cubicBezTo>
                <a:cubicBezTo>
                  <a:pt x="5216357" y="900193"/>
                  <a:pt x="5228129" y="902519"/>
                  <a:pt x="5235388" y="896470"/>
                </a:cubicBezTo>
                <a:cubicBezTo>
                  <a:pt x="5246866" y="886905"/>
                  <a:pt x="5251717" y="871177"/>
                  <a:pt x="5262282" y="860612"/>
                </a:cubicBezTo>
                <a:cubicBezTo>
                  <a:pt x="5328187" y="794707"/>
                  <a:pt x="5282179" y="848674"/>
                  <a:pt x="5351929" y="806823"/>
                </a:cubicBezTo>
                <a:cubicBezTo>
                  <a:pt x="5437481" y="755491"/>
                  <a:pt x="5358160" y="780611"/>
                  <a:pt x="5432612" y="762000"/>
                </a:cubicBezTo>
                <a:cubicBezTo>
                  <a:pt x="5444565" y="747059"/>
                  <a:pt x="5453164" y="728657"/>
                  <a:pt x="5468471" y="717176"/>
                </a:cubicBezTo>
                <a:cubicBezTo>
                  <a:pt x="5478327" y="709784"/>
                  <a:pt x="5494708" y="715909"/>
                  <a:pt x="5504329" y="708212"/>
                </a:cubicBezTo>
                <a:cubicBezTo>
                  <a:pt x="5511708" y="702309"/>
                  <a:pt x="5507244" y="688577"/>
                  <a:pt x="5513294" y="681317"/>
                </a:cubicBezTo>
                <a:cubicBezTo>
                  <a:pt x="5546425" y="641560"/>
                  <a:pt x="5589791" y="646296"/>
                  <a:pt x="5638800" y="636494"/>
                </a:cubicBezTo>
                <a:cubicBezTo>
                  <a:pt x="5650753" y="624541"/>
                  <a:pt x="5661937" y="611766"/>
                  <a:pt x="5674659" y="600635"/>
                </a:cubicBezTo>
                <a:cubicBezTo>
                  <a:pt x="5685903" y="590796"/>
                  <a:pt x="5700794" y="585085"/>
                  <a:pt x="5710518" y="573741"/>
                </a:cubicBezTo>
                <a:cubicBezTo>
                  <a:pt x="5719215" y="563594"/>
                  <a:pt x="5717499" y="545546"/>
                  <a:pt x="5728447" y="537882"/>
                </a:cubicBezTo>
                <a:cubicBezTo>
                  <a:pt x="5749363" y="523241"/>
                  <a:pt x="5776259" y="519953"/>
                  <a:pt x="5800165" y="510988"/>
                </a:cubicBezTo>
                <a:cubicBezTo>
                  <a:pt x="5815106" y="478117"/>
                  <a:pt x="5831901" y="446028"/>
                  <a:pt x="5844988" y="412376"/>
                </a:cubicBezTo>
                <a:cubicBezTo>
                  <a:pt x="5852873" y="392100"/>
                  <a:pt x="5856667" y="370460"/>
                  <a:pt x="5862918" y="349623"/>
                </a:cubicBezTo>
                <a:cubicBezTo>
                  <a:pt x="5865633" y="340572"/>
                  <a:pt x="5867656" y="331181"/>
                  <a:pt x="5871882" y="322729"/>
                </a:cubicBezTo>
                <a:cubicBezTo>
                  <a:pt x="5876700" y="313092"/>
                  <a:pt x="5881535" y="302732"/>
                  <a:pt x="5889812" y="295835"/>
                </a:cubicBezTo>
                <a:cubicBezTo>
                  <a:pt x="5900078" y="287280"/>
                  <a:pt x="5913718" y="283882"/>
                  <a:pt x="5925671" y="277906"/>
                </a:cubicBezTo>
                <a:cubicBezTo>
                  <a:pt x="5995601" y="207972"/>
                  <a:pt x="5882336" y="323588"/>
                  <a:pt x="5961529" y="233082"/>
                </a:cubicBezTo>
                <a:cubicBezTo>
                  <a:pt x="5988799" y="201917"/>
                  <a:pt x="6007469" y="194991"/>
                  <a:pt x="6024282" y="161364"/>
                </a:cubicBezTo>
                <a:cubicBezTo>
                  <a:pt x="6028508" y="152912"/>
                  <a:pt x="6029021" y="142922"/>
                  <a:pt x="6033247" y="134470"/>
                </a:cubicBezTo>
                <a:cubicBezTo>
                  <a:pt x="6045206" y="110551"/>
                  <a:pt x="6090707" y="58541"/>
                  <a:pt x="6104965" y="53788"/>
                </a:cubicBezTo>
                <a:cubicBezTo>
                  <a:pt x="6172564" y="31254"/>
                  <a:pt x="6089240" y="61651"/>
                  <a:pt x="6158753" y="26894"/>
                </a:cubicBezTo>
                <a:cubicBezTo>
                  <a:pt x="6167205" y="22668"/>
                  <a:pt x="6176561" y="20525"/>
                  <a:pt x="6185647" y="17929"/>
                </a:cubicBezTo>
                <a:cubicBezTo>
                  <a:pt x="6223094" y="7230"/>
                  <a:pt x="6233025" y="7044"/>
                  <a:pt x="6275294" y="0"/>
                </a:cubicBezTo>
                <a:cubicBezTo>
                  <a:pt x="6300294" y="3125"/>
                  <a:pt x="6362496" y="9127"/>
                  <a:pt x="6391835" y="17929"/>
                </a:cubicBezTo>
                <a:cubicBezTo>
                  <a:pt x="6407249" y="22553"/>
                  <a:pt x="6421718" y="29882"/>
                  <a:pt x="6436659" y="35859"/>
                </a:cubicBezTo>
                <a:cubicBezTo>
                  <a:pt x="6448612" y="47812"/>
                  <a:pt x="6459884" y="60487"/>
                  <a:pt x="6472518" y="71717"/>
                </a:cubicBezTo>
                <a:cubicBezTo>
                  <a:pt x="6486819" y="84429"/>
                  <a:pt x="6503811" y="94046"/>
                  <a:pt x="6517341" y="107576"/>
                </a:cubicBezTo>
                <a:cubicBezTo>
                  <a:pt x="6612098" y="202334"/>
                  <a:pt x="6468366" y="81533"/>
                  <a:pt x="6580094" y="179294"/>
                </a:cubicBezTo>
                <a:cubicBezTo>
                  <a:pt x="6672097" y="259796"/>
                  <a:pt x="6566355" y="156590"/>
                  <a:pt x="6642847" y="233082"/>
                </a:cubicBezTo>
                <a:cubicBezTo>
                  <a:pt x="6657805" y="307870"/>
                  <a:pt x="6636619" y="253748"/>
                  <a:pt x="6687671" y="304800"/>
                </a:cubicBezTo>
                <a:cubicBezTo>
                  <a:pt x="6701357" y="318486"/>
                  <a:pt x="6825315" y="462690"/>
                  <a:pt x="6875929" y="493059"/>
                </a:cubicBezTo>
                <a:cubicBezTo>
                  <a:pt x="6897822" y="506195"/>
                  <a:pt x="6924811" y="508535"/>
                  <a:pt x="6947647" y="519953"/>
                </a:cubicBezTo>
                <a:cubicBezTo>
                  <a:pt x="7051038" y="571648"/>
                  <a:pt x="6954195" y="546365"/>
                  <a:pt x="7046259" y="564776"/>
                </a:cubicBezTo>
                <a:cubicBezTo>
                  <a:pt x="7067177" y="576729"/>
                  <a:pt x="7087463" y="589861"/>
                  <a:pt x="7109012" y="600635"/>
                </a:cubicBezTo>
                <a:cubicBezTo>
                  <a:pt x="7123405" y="607832"/>
                  <a:pt x="7139442" y="611367"/>
                  <a:pt x="7153835" y="618564"/>
                </a:cubicBezTo>
                <a:cubicBezTo>
                  <a:pt x="7223353" y="653323"/>
                  <a:pt x="7140020" y="622924"/>
                  <a:pt x="7207623" y="645459"/>
                </a:cubicBezTo>
                <a:cubicBezTo>
                  <a:pt x="7213600" y="651435"/>
                  <a:pt x="7220865" y="656355"/>
                  <a:pt x="7225553" y="663388"/>
                </a:cubicBezTo>
                <a:cubicBezTo>
                  <a:pt x="7239619" y="684487"/>
                  <a:pt x="7243068" y="707797"/>
                  <a:pt x="7261412" y="726141"/>
                </a:cubicBezTo>
                <a:cubicBezTo>
                  <a:pt x="7269031" y="733759"/>
                  <a:pt x="7279341" y="738094"/>
                  <a:pt x="7288306" y="744070"/>
                </a:cubicBezTo>
                <a:cubicBezTo>
                  <a:pt x="7295597" y="765942"/>
                  <a:pt x="7297823" y="780482"/>
                  <a:pt x="7315200" y="797859"/>
                </a:cubicBezTo>
                <a:cubicBezTo>
                  <a:pt x="7325765" y="808424"/>
                  <a:pt x="7340494" y="814188"/>
                  <a:pt x="7351059" y="824753"/>
                </a:cubicBezTo>
                <a:cubicBezTo>
                  <a:pt x="7364589" y="838283"/>
                  <a:pt x="7374965" y="854635"/>
                  <a:pt x="7386918" y="869576"/>
                </a:cubicBezTo>
                <a:cubicBezTo>
                  <a:pt x="7393364" y="895361"/>
                  <a:pt x="7390303" y="909259"/>
                  <a:pt x="7413812" y="923364"/>
                </a:cubicBezTo>
                <a:cubicBezTo>
                  <a:pt x="7421915" y="928226"/>
                  <a:pt x="7431741" y="929341"/>
                  <a:pt x="7440706" y="932329"/>
                </a:cubicBezTo>
                <a:cubicBezTo>
                  <a:pt x="7484145" y="993868"/>
                  <a:pt x="7558596" y="1087766"/>
                  <a:pt x="7593106" y="1165412"/>
                </a:cubicBezTo>
                <a:cubicBezTo>
                  <a:pt x="7646828" y="1286285"/>
                  <a:pt x="7584939" y="1211033"/>
                  <a:pt x="7664823" y="1290917"/>
                </a:cubicBezTo>
                <a:cubicBezTo>
                  <a:pt x="7691717" y="1353670"/>
                  <a:pt x="7708703" y="1421671"/>
                  <a:pt x="7745506" y="1479176"/>
                </a:cubicBezTo>
                <a:cubicBezTo>
                  <a:pt x="7758493" y="1499468"/>
                  <a:pt x="7790352" y="1498918"/>
                  <a:pt x="7808259" y="1515035"/>
                </a:cubicBezTo>
                <a:cubicBezTo>
                  <a:pt x="7821210" y="1526691"/>
                  <a:pt x="7824190" y="1546316"/>
                  <a:pt x="7835153" y="1559859"/>
                </a:cubicBezTo>
                <a:cubicBezTo>
                  <a:pt x="7875126" y="1609238"/>
                  <a:pt x="7922541" y="1652469"/>
                  <a:pt x="7960659" y="1703294"/>
                </a:cubicBezTo>
                <a:cubicBezTo>
                  <a:pt x="7995160" y="1749295"/>
                  <a:pt x="7976988" y="1728588"/>
                  <a:pt x="8014447" y="1766047"/>
                </a:cubicBezTo>
                <a:cubicBezTo>
                  <a:pt x="8026400" y="1789953"/>
                  <a:pt x="8035957" y="1815215"/>
                  <a:pt x="8050306" y="1837764"/>
                </a:cubicBezTo>
                <a:cubicBezTo>
                  <a:pt x="8085951" y="1893777"/>
                  <a:pt x="8117403" y="1947085"/>
                  <a:pt x="8157882" y="1999129"/>
                </a:cubicBezTo>
                <a:cubicBezTo>
                  <a:pt x="8163071" y="2005801"/>
                  <a:pt x="8169495" y="2011444"/>
                  <a:pt x="8175812" y="2017059"/>
                </a:cubicBezTo>
                <a:cubicBezTo>
                  <a:pt x="8208514" y="2046127"/>
                  <a:pt x="8264461" y="2089304"/>
                  <a:pt x="8292353" y="2124635"/>
                </a:cubicBezTo>
                <a:cubicBezTo>
                  <a:pt x="8489902" y="2374864"/>
                  <a:pt x="8307163" y="2149189"/>
                  <a:pt x="8399929" y="2294964"/>
                </a:cubicBezTo>
                <a:cubicBezTo>
                  <a:pt x="8426014" y="2335954"/>
                  <a:pt x="8488916" y="2392915"/>
                  <a:pt x="8516471" y="2420470"/>
                </a:cubicBezTo>
                <a:lnTo>
                  <a:pt x="8516471" y="2420470"/>
                </a:lnTo>
                <a:cubicBezTo>
                  <a:pt x="8654615" y="2627689"/>
                  <a:pt x="8526118" y="2457014"/>
                  <a:pt x="8641976" y="2572870"/>
                </a:cubicBezTo>
                <a:cubicBezTo>
                  <a:pt x="8649595" y="2580489"/>
                  <a:pt x="8654196" y="2590627"/>
                  <a:pt x="8659906" y="2599764"/>
                </a:cubicBezTo>
                <a:cubicBezTo>
                  <a:pt x="8669141" y="2614540"/>
                  <a:pt x="8676808" y="2630313"/>
                  <a:pt x="8686800" y="2644588"/>
                </a:cubicBezTo>
                <a:cubicBezTo>
                  <a:pt x="8715417" y="2685470"/>
                  <a:pt x="8731702" y="2698455"/>
                  <a:pt x="8767482" y="2734235"/>
                </a:cubicBezTo>
                <a:cubicBezTo>
                  <a:pt x="8788475" y="2797211"/>
                  <a:pt x="8769766" y="2754449"/>
                  <a:pt x="8857129" y="2841812"/>
                </a:cubicBezTo>
                <a:lnTo>
                  <a:pt x="8875059" y="2859741"/>
                </a:lnTo>
                <a:cubicBezTo>
                  <a:pt x="8892148" y="2893920"/>
                  <a:pt x="8897367" y="2906650"/>
                  <a:pt x="8919882" y="2940423"/>
                </a:cubicBezTo>
                <a:cubicBezTo>
                  <a:pt x="8967667" y="3012100"/>
                  <a:pt x="8927262" y="2949280"/>
                  <a:pt x="8964706" y="2994212"/>
                </a:cubicBezTo>
                <a:cubicBezTo>
                  <a:pt x="8974271" y="3005690"/>
                  <a:pt x="8981504" y="3019056"/>
                  <a:pt x="8991600" y="3030070"/>
                </a:cubicBezTo>
                <a:cubicBezTo>
                  <a:pt x="9047303" y="3090837"/>
                  <a:pt x="9107941" y="3147069"/>
                  <a:pt x="9161929" y="3209364"/>
                </a:cubicBezTo>
                <a:cubicBezTo>
                  <a:pt x="9185818" y="3236929"/>
                  <a:pt x="9202146" y="3270330"/>
                  <a:pt x="9224682" y="3299012"/>
                </a:cubicBezTo>
                <a:cubicBezTo>
                  <a:pt x="9235126" y="3312304"/>
                  <a:pt x="9249410" y="3322149"/>
                  <a:pt x="9260541" y="3334870"/>
                </a:cubicBezTo>
                <a:cubicBezTo>
                  <a:pt x="9270380" y="3346114"/>
                  <a:pt x="9277509" y="3359562"/>
                  <a:pt x="9287435" y="3370729"/>
                </a:cubicBezTo>
                <a:cubicBezTo>
                  <a:pt x="9301473" y="3386522"/>
                  <a:pt x="9316466" y="3401515"/>
                  <a:pt x="9332259" y="3415553"/>
                </a:cubicBezTo>
                <a:cubicBezTo>
                  <a:pt x="9343426" y="3425479"/>
                  <a:pt x="9358067" y="3431391"/>
                  <a:pt x="9368118" y="3442447"/>
                </a:cubicBezTo>
                <a:cubicBezTo>
                  <a:pt x="9388219" y="3464558"/>
                  <a:pt x="9400776" y="3493034"/>
                  <a:pt x="9421906" y="3514164"/>
                </a:cubicBezTo>
                <a:cubicBezTo>
                  <a:pt x="9535755" y="3628013"/>
                  <a:pt x="9481839" y="3586990"/>
                  <a:pt x="9574306" y="3648635"/>
                </a:cubicBezTo>
                <a:cubicBezTo>
                  <a:pt x="9580282" y="3663576"/>
                  <a:pt x="9583309" y="3680069"/>
                  <a:pt x="9592235" y="3693459"/>
                </a:cubicBezTo>
                <a:cubicBezTo>
                  <a:pt x="9601612" y="3707524"/>
                  <a:pt x="9615373" y="3718186"/>
                  <a:pt x="9628094" y="3729317"/>
                </a:cubicBezTo>
                <a:cubicBezTo>
                  <a:pt x="9662694" y="3759592"/>
                  <a:pt x="9673793" y="3761132"/>
                  <a:pt x="9717741" y="3783106"/>
                </a:cubicBezTo>
                <a:cubicBezTo>
                  <a:pt x="9735670" y="3804024"/>
                  <a:pt x="9752048" y="3826378"/>
                  <a:pt x="9771529" y="3845859"/>
                </a:cubicBezTo>
                <a:cubicBezTo>
                  <a:pt x="9785059" y="3859389"/>
                  <a:pt x="9805462" y="3865985"/>
                  <a:pt x="9816353" y="3881717"/>
                </a:cubicBezTo>
                <a:cubicBezTo>
                  <a:pt x="9833105" y="3905915"/>
                  <a:pt x="9836787" y="3937335"/>
                  <a:pt x="9852212" y="3962400"/>
                </a:cubicBezTo>
                <a:cubicBezTo>
                  <a:pt x="9861071" y="3976797"/>
                  <a:pt x="9876841" y="3985625"/>
                  <a:pt x="9888071" y="3998259"/>
                </a:cubicBezTo>
                <a:cubicBezTo>
                  <a:pt x="9900783" y="4012560"/>
                  <a:pt x="9911477" y="4028555"/>
                  <a:pt x="9923929" y="4043082"/>
                </a:cubicBezTo>
                <a:cubicBezTo>
                  <a:pt x="9929430" y="4049499"/>
                  <a:pt x="9936448" y="4054519"/>
                  <a:pt x="9941859" y="4061012"/>
                </a:cubicBezTo>
                <a:cubicBezTo>
                  <a:pt x="9966357" y="4090410"/>
                  <a:pt x="9989670" y="4120777"/>
                  <a:pt x="10013576" y="4150659"/>
                </a:cubicBezTo>
                <a:cubicBezTo>
                  <a:pt x="10043458" y="4252259"/>
                  <a:pt x="10071214" y="4354509"/>
                  <a:pt x="10103223" y="4455459"/>
                </a:cubicBezTo>
                <a:cubicBezTo>
                  <a:pt x="10110101" y="4477152"/>
                  <a:pt x="10122921" y="4496622"/>
                  <a:pt x="10130118" y="4518212"/>
                </a:cubicBezTo>
                <a:cubicBezTo>
                  <a:pt x="10137910" y="4541589"/>
                  <a:pt x="10142506" y="4565919"/>
                  <a:pt x="10148047" y="4589929"/>
                </a:cubicBezTo>
                <a:cubicBezTo>
                  <a:pt x="10151473" y="4604776"/>
                  <a:pt x="10151805" y="4620433"/>
                  <a:pt x="10157012" y="4634753"/>
                </a:cubicBezTo>
                <a:cubicBezTo>
                  <a:pt x="10163862" y="4653592"/>
                  <a:pt x="10174941" y="4670612"/>
                  <a:pt x="10183906" y="4688541"/>
                </a:cubicBezTo>
                <a:cubicBezTo>
                  <a:pt x="10186894" y="4727388"/>
                  <a:pt x="10188319" y="4766387"/>
                  <a:pt x="10192871" y="4805082"/>
                </a:cubicBezTo>
                <a:cubicBezTo>
                  <a:pt x="10194311" y="4817318"/>
                  <a:pt x="10200667" y="4828676"/>
                  <a:pt x="10201835" y="4840941"/>
                </a:cubicBezTo>
                <a:cubicBezTo>
                  <a:pt x="10206660" y="4891600"/>
                  <a:pt x="10206574" y="4942629"/>
                  <a:pt x="10210800" y="4993341"/>
                </a:cubicBezTo>
                <a:cubicBezTo>
                  <a:pt x="10212555" y="5014398"/>
                  <a:pt x="10216470" y="5035223"/>
                  <a:pt x="10219765" y="5056094"/>
                </a:cubicBezTo>
                <a:cubicBezTo>
                  <a:pt x="10251870" y="5259424"/>
                  <a:pt x="10226332" y="5084141"/>
                  <a:pt x="10246659" y="5226423"/>
                </a:cubicBezTo>
                <a:cubicBezTo>
                  <a:pt x="10249647" y="5274235"/>
                  <a:pt x="10251081" y="5322170"/>
                  <a:pt x="10255623" y="5369859"/>
                </a:cubicBezTo>
                <a:cubicBezTo>
                  <a:pt x="10257068" y="5385027"/>
                  <a:pt x="10262574" y="5399579"/>
                  <a:pt x="10264588" y="5414682"/>
                </a:cubicBezTo>
                <a:cubicBezTo>
                  <a:pt x="10268557" y="5444450"/>
                  <a:pt x="10263558" y="5476010"/>
                  <a:pt x="10273553" y="5504329"/>
                </a:cubicBezTo>
                <a:cubicBezTo>
                  <a:pt x="10282108" y="5528569"/>
                  <a:pt x="10303435" y="5546164"/>
                  <a:pt x="10318376" y="5567082"/>
                </a:cubicBezTo>
                <a:cubicBezTo>
                  <a:pt x="10315388" y="5653741"/>
                  <a:pt x="10322798" y="5741388"/>
                  <a:pt x="10309412" y="5827059"/>
                </a:cubicBezTo>
                <a:cubicBezTo>
                  <a:pt x="10307105" y="5841821"/>
                  <a:pt x="10281472" y="5841283"/>
                  <a:pt x="10273553" y="5853953"/>
                </a:cubicBezTo>
                <a:cubicBezTo>
                  <a:pt x="10265477" y="5866874"/>
                  <a:pt x="10274504" y="5887207"/>
                  <a:pt x="10264588" y="5898776"/>
                </a:cubicBezTo>
                <a:cubicBezTo>
                  <a:pt x="10170323" y="6008751"/>
                  <a:pt x="10188210" y="5952683"/>
                  <a:pt x="10094259" y="6015317"/>
                </a:cubicBezTo>
                <a:cubicBezTo>
                  <a:pt x="10071336" y="6030599"/>
                  <a:pt x="10050987" y="6049625"/>
                  <a:pt x="10031506" y="6069106"/>
                </a:cubicBezTo>
                <a:cubicBezTo>
                  <a:pt x="10015003" y="6085609"/>
                  <a:pt x="10006946" y="6111315"/>
                  <a:pt x="9986682" y="6122894"/>
                </a:cubicBezTo>
                <a:cubicBezTo>
                  <a:pt x="9962762" y="6136563"/>
                  <a:pt x="9932894" y="6134847"/>
                  <a:pt x="9906000" y="6140823"/>
                </a:cubicBezTo>
                <a:cubicBezTo>
                  <a:pt x="9879106" y="6155764"/>
                  <a:pt x="9854900" y="6177195"/>
                  <a:pt x="9825318" y="6185647"/>
                </a:cubicBezTo>
                <a:cubicBezTo>
                  <a:pt x="9753706" y="6206108"/>
                  <a:pt x="9731366" y="6197337"/>
                  <a:pt x="9672918" y="6185647"/>
                </a:cubicBezTo>
                <a:cubicBezTo>
                  <a:pt x="9622118" y="6188635"/>
                  <a:pt x="9571230" y="6190386"/>
                  <a:pt x="9520518" y="6194612"/>
                </a:cubicBezTo>
                <a:cubicBezTo>
                  <a:pt x="9499461" y="6196367"/>
                  <a:pt x="9478808" y="6201663"/>
                  <a:pt x="9457765" y="6203576"/>
                </a:cubicBezTo>
                <a:cubicBezTo>
                  <a:pt x="9413026" y="6207643"/>
                  <a:pt x="9368118" y="6209553"/>
                  <a:pt x="9323294" y="6212541"/>
                </a:cubicBezTo>
                <a:cubicBezTo>
                  <a:pt x="9119196" y="6253360"/>
                  <a:pt x="9313408" y="6221506"/>
                  <a:pt x="8928847" y="6221506"/>
                </a:cubicBezTo>
                <a:cubicBezTo>
                  <a:pt x="8800318" y="6221506"/>
                  <a:pt x="8671859" y="6227482"/>
                  <a:pt x="8543365" y="6230470"/>
                </a:cubicBezTo>
                <a:cubicBezTo>
                  <a:pt x="8069162" y="6223696"/>
                  <a:pt x="8077481" y="6261912"/>
                  <a:pt x="7781365" y="6194612"/>
                </a:cubicBezTo>
                <a:cubicBezTo>
                  <a:pt x="7603402" y="6154165"/>
                  <a:pt x="7874183" y="6201196"/>
                  <a:pt x="7611035" y="6158753"/>
                </a:cubicBezTo>
                <a:lnTo>
                  <a:pt x="7440706" y="6131859"/>
                </a:lnTo>
                <a:cubicBezTo>
                  <a:pt x="7363056" y="6100798"/>
                  <a:pt x="7427506" y="6122187"/>
                  <a:pt x="7324165" y="6104964"/>
                </a:cubicBezTo>
                <a:cubicBezTo>
                  <a:pt x="7294106" y="6099954"/>
                  <a:pt x="7264718" y="6091116"/>
                  <a:pt x="7234518" y="6087035"/>
                </a:cubicBezTo>
                <a:cubicBezTo>
                  <a:pt x="7154070" y="6076164"/>
                  <a:pt x="7073023" y="6070210"/>
                  <a:pt x="6992471" y="6060141"/>
                </a:cubicBezTo>
                <a:cubicBezTo>
                  <a:pt x="6977351" y="6058251"/>
                  <a:pt x="6962751" y="6053190"/>
                  <a:pt x="6947647" y="6051176"/>
                </a:cubicBezTo>
                <a:cubicBezTo>
                  <a:pt x="6917879" y="6047207"/>
                  <a:pt x="6887623" y="6047149"/>
                  <a:pt x="6858000" y="6042212"/>
                </a:cubicBezTo>
                <a:cubicBezTo>
                  <a:pt x="6779959" y="6029205"/>
                  <a:pt x="6702759" y="6011541"/>
                  <a:pt x="6624918" y="5997388"/>
                </a:cubicBezTo>
                <a:cubicBezTo>
                  <a:pt x="6604129" y="5993608"/>
                  <a:pt x="6583083" y="5991411"/>
                  <a:pt x="6562165" y="5988423"/>
                </a:cubicBezTo>
                <a:lnTo>
                  <a:pt x="5853953" y="5997388"/>
                </a:lnTo>
                <a:cubicBezTo>
                  <a:pt x="5829867" y="5997942"/>
                  <a:pt x="5806327" y="6006353"/>
                  <a:pt x="5782235" y="6006353"/>
                </a:cubicBezTo>
                <a:cubicBezTo>
                  <a:pt x="5623830" y="6006353"/>
                  <a:pt x="5465482" y="6000376"/>
                  <a:pt x="5307106" y="5997388"/>
                </a:cubicBezTo>
                <a:lnTo>
                  <a:pt x="4177553" y="6006353"/>
                </a:lnTo>
                <a:cubicBezTo>
                  <a:pt x="3931151" y="6009304"/>
                  <a:pt x="3812948" y="6015199"/>
                  <a:pt x="3585882" y="6024282"/>
                </a:cubicBezTo>
                <a:lnTo>
                  <a:pt x="3487271" y="6033247"/>
                </a:lnTo>
                <a:cubicBezTo>
                  <a:pt x="3463311" y="6035769"/>
                  <a:pt x="3439550" y="6040079"/>
                  <a:pt x="3415553" y="6042212"/>
                </a:cubicBezTo>
                <a:lnTo>
                  <a:pt x="3083859" y="6069106"/>
                </a:lnTo>
                <a:cubicBezTo>
                  <a:pt x="3024026" y="6074354"/>
                  <a:pt x="2964511" y="6083288"/>
                  <a:pt x="2904565" y="6087035"/>
                </a:cubicBezTo>
                <a:lnTo>
                  <a:pt x="2761129" y="6096000"/>
                </a:lnTo>
                <a:lnTo>
                  <a:pt x="2447365" y="6122894"/>
                </a:lnTo>
                <a:cubicBezTo>
                  <a:pt x="2387683" y="6127235"/>
                  <a:pt x="2327813" y="6128445"/>
                  <a:pt x="2268071" y="6131859"/>
                </a:cubicBezTo>
                <a:cubicBezTo>
                  <a:pt x="2178135" y="6136998"/>
                  <a:pt x="2106049" y="6142942"/>
                  <a:pt x="2017059" y="6149788"/>
                </a:cubicBezTo>
                <a:lnTo>
                  <a:pt x="1577788" y="6140823"/>
                </a:lnTo>
                <a:cubicBezTo>
                  <a:pt x="1556671" y="6140069"/>
                  <a:pt x="1536158" y="6132401"/>
                  <a:pt x="1515035" y="6131859"/>
                </a:cubicBezTo>
                <a:cubicBezTo>
                  <a:pt x="1302919" y="6126420"/>
                  <a:pt x="1090706" y="6125882"/>
                  <a:pt x="878541" y="6122894"/>
                </a:cubicBezTo>
                <a:cubicBezTo>
                  <a:pt x="866588" y="6119906"/>
                  <a:pt x="854529" y="6117314"/>
                  <a:pt x="842682" y="6113929"/>
                </a:cubicBezTo>
                <a:cubicBezTo>
                  <a:pt x="833596" y="6111333"/>
                  <a:pt x="825085" y="6106654"/>
                  <a:pt x="815788" y="6104964"/>
                </a:cubicBezTo>
                <a:cubicBezTo>
                  <a:pt x="792085" y="6100654"/>
                  <a:pt x="767977" y="6098988"/>
                  <a:pt x="744071" y="6096000"/>
                </a:cubicBezTo>
                <a:cubicBezTo>
                  <a:pt x="738094" y="6090023"/>
                  <a:pt x="734101" y="6080913"/>
                  <a:pt x="726141" y="6078070"/>
                </a:cubicBezTo>
                <a:cubicBezTo>
                  <a:pt x="691332" y="6065638"/>
                  <a:pt x="653845" y="6062201"/>
                  <a:pt x="618565" y="6051176"/>
                </a:cubicBezTo>
                <a:lnTo>
                  <a:pt x="475129" y="6006353"/>
                </a:lnTo>
                <a:cubicBezTo>
                  <a:pt x="417874" y="5988273"/>
                  <a:pt x="478716" y="6007877"/>
                  <a:pt x="394447" y="5961529"/>
                </a:cubicBezTo>
                <a:cubicBezTo>
                  <a:pt x="353463" y="5938988"/>
                  <a:pt x="309552" y="5921982"/>
                  <a:pt x="268941" y="5898776"/>
                </a:cubicBezTo>
                <a:cubicBezTo>
                  <a:pt x="194585" y="5856287"/>
                  <a:pt x="227737" y="5873691"/>
                  <a:pt x="170329" y="5844988"/>
                </a:cubicBezTo>
                <a:cubicBezTo>
                  <a:pt x="161364" y="5836023"/>
                  <a:pt x="153751" y="5825463"/>
                  <a:pt x="143435" y="5818094"/>
                </a:cubicBezTo>
                <a:cubicBezTo>
                  <a:pt x="132560" y="5810326"/>
                  <a:pt x="117842" y="5808719"/>
                  <a:pt x="107576" y="5800164"/>
                </a:cubicBezTo>
                <a:cubicBezTo>
                  <a:pt x="99299" y="5793267"/>
                  <a:pt x="97755" y="5780365"/>
                  <a:pt x="89647" y="5773270"/>
                </a:cubicBezTo>
                <a:cubicBezTo>
                  <a:pt x="73430" y="5759080"/>
                  <a:pt x="53512" y="5749769"/>
                  <a:pt x="35859" y="5737412"/>
                </a:cubicBezTo>
                <a:cubicBezTo>
                  <a:pt x="23619" y="5728844"/>
                  <a:pt x="11953" y="5719482"/>
                  <a:pt x="0" y="5710517"/>
                </a:cubicBezTo>
                <a:cubicBezTo>
                  <a:pt x="14941" y="5707529"/>
                  <a:pt x="29949" y="5704858"/>
                  <a:pt x="44823" y="5701553"/>
                </a:cubicBezTo>
                <a:cubicBezTo>
                  <a:pt x="56851" y="5698880"/>
                  <a:pt x="71970" y="5701300"/>
                  <a:pt x="80682" y="5692588"/>
                </a:cubicBezTo>
                <a:cubicBezTo>
                  <a:pt x="89394" y="5683876"/>
                  <a:pt x="86659" y="5668682"/>
                  <a:pt x="89647" y="5656729"/>
                </a:cubicBezTo>
                <a:cubicBezTo>
                  <a:pt x="80259" y="5591018"/>
                  <a:pt x="67235" y="5596965"/>
                  <a:pt x="62753" y="5585012"/>
                </a:cubicBezTo>
                <a:close/>
              </a:path>
            </a:pathLst>
          </a:custGeom>
          <a:solidFill>
            <a:srgbClr val="153375">
              <a:alpha val="8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 rot="1713331" flipH="1">
            <a:off x="2785614" y="2024179"/>
            <a:ext cx="6314450" cy="6566712"/>
          </a:xfrm>
          <a:custGeom>
            <a:avLst/>
            <a:gdLst>
              <a:gd name="connsiteX0" fmla="*/ 62753 w 10322798"/>
              <a:gd name="connsiteY0" fmla="*/ 5585012 h 6261912"/>
              <a:gd name="connsiteX1" fmla="*/ 62753 w 10322798"/>
              <a:gd name="connsiteY1" fmla="*/ 5585012 h 6261912"/>
              <a:gd name="connsiteX2" fmla="*/ 80682 w 10322798"/>
              <a:gd name="connsiteY2" fmla="*/ 5423647 h 6261912"/>
              <a:gd name="connsiteX3" fmla="*/ 98612 w 10322798"/>
              <a:gd name="connsiteY3" fmla="*/ 5405717 h 6261912"/>
              <a:gd name="connsiteX4" fmla="*/ 116541 w 10322798"/>
              <a:gd name="connsiteY4" fmla="*/ 5360894 h 6261912"/>
              <a:gd name="connsiteX5" fmla="*/ 188259 w 10322798"/>
              <a:gd name="connsiteY5" fmla="*/ 5208494 h 6261912"/>
              <a:gd name="connsiteX6" fmla="*/ 215153 w 10322798"/>
              <a:gd name="connsiteY6" fmla="*/ 5136776 h 6261912"/>
              <a:gd name="connsiteX7" fmla="*/ 224118 w 10322798"/>
              <a:gd name="connsiteY7" fmla="*/ 5109882 h 6261912"/>
              <a:gd name="connsiteX8" fmla="*/ 242047 w 10322798"/>
              <a:gd name="connsiteY8" fmla="*/ 5065059 h 6261912"/>
              <a:gd name="connsiteX9" fmla="*/ 295835 w 10322798"/>
              <a:gd name="connsiteY9" fmla="*/ 4984376 h 6261912"/>
              <a:gd name="connsiteX10" fmla="*/ 304800 w 10322798"/>
              <a:gd name="connsiteY10" fmla="*/ 4957482 h 6261912"/>
              <a:gd name="connsiteX11" fmla="*/ 358588 w 10322798"/>
              <a:gd name="connsiteY11" fmla="*/ 4912659 h 6261912"/>
              <a:gd name="connsiteX12" fmla="*/ 394447 w 10322798"/>
              <a:gd name="connsiteY12" fmla="*/ 4885764 h 6261912"/>
              <a:gd name="connsiteX13" fmla="*/ 537882 w 10322798"/>
              <a:gd name="connsiteY13" fmla="*/ 4778188 h 6261912"/>
              <a:gd name="connsiteX14" fmla="*/ 609600 w 10322798"/>
              <a:gd name="connsiteY14" fmla="*/ 4715435 h 6261912"/>
              <a:gd name="connsiteX15" fmla="*/ 645459 w 10322798"/>
              <a:gd name="connsiteY15" fmla="*/ 4697506 h 6261912"/>
              <a:gd name="connsiteX16" fmla="*/ 699247 w 10322798"/>
              <a:gd name="connsiteY16" fmla="*/ 4643717 h 6261912"/>
              <a:gd name="connsiteX17" fmla="*/ 744071 w 10322798"/>
              <a:gd name="connsiteY17" fmla="*/ 4607859 h 6261912"/>
              <a:gd name="connsiteX18" fmla="*/ 833718 w 10322798"/>
              <a:gd name="connsiteY18" fmla="*/ 4527176 h 6261912"/>
              <a:gd name="connsiteX19" fmla="*/ 905435 w 10322798"/>
              <a:gd name="connsiteY19" fmla="*/ 4437529 h 6261912"/>
              <a:gd name="connsiteX20" fmla="*/ 932329 w 10322798"/>
              <a:gd name="connsiteY20" fmla="*/ 4374776 h 6261912"/>
              <a:gd name="connsiteX21" fmla="*/ 959223 w 10322798"/>
              <a:gd name="connsiteY21" fmla="*/ 4303059 h 6261912"/>
              <a:gd name="connsiteX22" fmla="*/ 968188 w 10322798"/>
              <a:gd name="connsiteY22" fmla="*/ 4267200 h 6261912"/>
              <a:gd name="connsiteX23" fmla="*/ 986118 w 10322798"/>
              <a:gd name="connsiteY23" fmla="*/ 4240306 h 6261912"/>
              <a:gd name="connsiteX24" fmla="*/ 1004047 w 10322798"/>
              <a:gd name="connsiteY24" fmla="*/ 4204447 h 6261912"/>
              <a:gd name="connsiteX25" fmla="*/ 1048871 w 10322798"/>
              <a:gd name="connsiteY25" fmla="*/ 4123764 h 6261912"/>
              <a:gd name="connsiteX26" fmla="*/ 1066800 w 10322798"/>
              <a:gd name="connsiteY26" fmla="*/ 4043082 h 6261912"/>
              <a:gd name="connsiteX27" fmla="*/ 1084729 w 10322798"/>
              <a:gd name="connsiteY27" fmla="*/ 4016188 h 6261912"/>
              <a:gd name="connsiteX28" fmla="*/ 1093694 w 10322798"/>
              <a:gd name="connsiteY28" fmla="*/ 3989294 h 6261912"/>
              <a:gd name="connsiteX29" fmla="*/ 1120588 w 10322798"/>
              <a:gd name="connsiteY29" fmla="*/ 3962400 h 6261912"/>
              <a:gd name="connsiteX30" fmla="*/ 1138518 w 10322798"/>
              <a:gd name="connsiteY30" fmla="*/ 3926541 h 6261912"/>
              <a:gd name="connsiteX31" fmla="*/ 1201271 w 10322798"/>
              <a:gd name="connsiteY31" fmla="*/ 3899647 h 6261912"/>
              <a:gd name="connsiteX32" fmla="*/ 1255059 w 10322798"/>
              <a:gd name="connsiteY32" fmla="*/ 3854823 h 6261912"/>
              <a:gd name="connsiteX33" fmla="*/ 1290918 w 10322798"/>
              <a:gd name="connsiteY33" fmla="*/ 3827929 h 6261912"/>
              <a:gd name="connsiteX34" fmla="*/ 1398494 w 10322798"/>
              <a:gd name="connsiteY34" fmla="*/ 3774141 h 6261912"/>
              <a:gd name="connsiteX35" fmla="*/ 1434353 w 10322798"/>
              <a:gd name="connsiteY35" fmla="*/ 3756212 h 6261912"/>
              <a:gd name="connsiteX36" fmla="*/ 1497106 w 10322798"/>
              <a:gd name="connsiteY36" fmla="*/ 3711388 h 6261912"/>
              <a:gd name="connsiteX37" fmla="*/ 1524000 w 10322798"/>
              <a:gd name="connsiteY37" fmla="*/ 3684494 h 6261912"/>
              <a:gd name="connsiteX38" fmla="*/ 1577788 w 10322798"/>
              <a:gd name="connsiteY38" fmla="*/ 3648635 h 6261912"/>
              <a:gd name="connsiteX39" fmla="*/ 1631576 w 10322798"/>
              <a:gd name="connsiteY39" fmla="*/ 3612776 h 6261912"/>
              <a:gd name="connsiteX40" fmla="*/ 1667435 w 10322798"/>
              <a:gd name="connsiteY40" fmla="*/ 3585882 h 6261912"/>
              <a:gd name="connsiteX41" fmla="*/ 1873623 w 10322798"/>
              <a:gd name="connsiteY41" fmla="*/ 3460376 h 6261912"/>
              <a:gd name="connsiteX42" fmla="*/ 1882588 w 10322798"/>
              <a:gd name="connsiteY42" fmla="*/ 3433482 h 6261912"/>
              <a:gd name="connsiteX43" fmla="*/ 1918447 w 10322798"/>
              <a:gd name="connsiteY43" fmla="*/ 3406588 h 6261912"/>
              <a:gd name="connsiteX44" fmla="*/ 1963271 w 10322798"/>
              <a:gd name="connsiteY44" fmla="*/ 3361764 h 6261912"/>
              <a:gd name="connsiteX45" fmla="*/ 2008094 w 10322798"/>
              <a:gd name="connsiteY45" fmla="*/ 3316941 h 6261912"/>
              <a:gd name="connsiteX46" fmla="*/ 2043953 w 10322798"/>
              <a:gd name="connsiteY46" fmla="*/ 3290047 h 6261912"/>
              <a:gd name="connsiteX47" fmla="*/ 2079812 w 10322798"/>
              <a:gd name="connsiteY47" fmla="*/ 3245223 h 6261912"/>
              <a:gd name="connsiteX48" fmla="*/ 2142565 w 10322798"/>
              <a:gd name="connsiteY48" fmla="*/ 3182470 h 6261912"/>
              <a:gd name="connsiteX49" fmla="*/ 2178423 w 10322798"/>
              <a:gd name="connsiteY49" fmla="*/ 3146612 h 6261912"/>
              <a:gd name="connsiteX50" fmla="*/ 2250141 w 10322798"/>
              <a:gd name="connsiteY50" fmla="*/ 3092823 h 6261912"/>
              <a:gd name="connsiteX51" fmla="*/ 2268071 w 10322798"/>
              <a:gd name="connsiteY51" fmla="*/ 3056964 h 6261912"/>
              <a:gd name="connsiteX52" fmla="*/ 2393576 w 10322798"/>
              <a:gd name="connsiteY52" fmla="*/ 2886635 h 6261912"/>
              <a:gd name="connsiteX53" fmla="*/ 2501153 w 10322798"/>
              <a:gd name="connsiteY53" fmla="*/ 2796988 h 6261912"/>
              <a:gd name="connsiteX54" fmla="*/ 2528047 w 10322798"/>
              <a:gd name="connsiteY54" fmla="*/ 2770094 h 6261912"/>
              <a:gd name="connsiteX55" fmla="*/ 2563906 w 10322798"/>
              <a:gd name="connsiteY55" fmla="*/ 2716306 h 6261912"/>
              <a:gd name="connsiteX56" fmla="*/ 2626659 w 10322798"/>
              <a:gd name="connsiteY56" fmla="*/ 2680447 h 6261912"/>
              <a:gd name="connsiteX57" fmla="*/ 2680447 w 10322798"/>
              <a:gd name="connsiteY57" fmla="*/ 2626659 h 6261912"/>
              <a:gd name="connsiteX58" fmla="*/ 2707341 w 10322798"/>
              <a:gd name="connsiteY58" fmla="*/ 2599764 h 6261912"/>
              <a:gd name="connsiteX59" fmla="*/ 2761129 w 10322798"/>
              <a:gd name="connsiteY59" fmla="*/ 2581835 h 6261912"/>
              <a:gd name="connsiteX60" fmla="*/ 2796988 w 10322798"/>
              <a:gd name="connsiteY60" fmla="*/ 2563906 h 6261912"/>
              <a:gd name="connsiteX61" fmla="*/ 2850776 w 10322798"/>
              <a:gd name="connsiteY61" fmla="*/ 2510117 h 6261912"/>
              <a:gd name="connsiteX62" fmla="*/ 2922494 w 10322798"/>
              <a:gd name="connsiteY62" fmla="*/ 2465294 h 6261912"/>
              <a:gd name="connsiteX63" fmla="*/ 2949388 w 10322798"/>
              <a:gd name="connsiteY63" fmla="*/ 2438400 h 6261912"/>
              <a:gd name="connsiteX64" fmla="*/ 2994212 w 10322798"/>
              <a:gd name="connsiteY64" fmla="*/ 2402541 h 6261912"/>
              <a:gd name="connsiteX65" fmla="*/ 3056965 w 10322798"/>
              <a:gd name="connsiteY65" fmla="*/ 2339788 h 6261912"/>
              <a:gd name="connsiteX66" fmla="*/ 3074894 w 10322798"/>
              <a:gd name="connsiteY66" fmla="*/ 2312894 h 6261912"/>
              <a:gd name="connsiteX67" fmla="*/ 3110753 w 10322798"/>
              <a:gd name="connsiteY67" fmla="*/ 2277035 h 6261912"/>
              <a:gd name="connsiteX68" fmla="*/ 3200400 w 10322798"/>
              <a:gd name="connsiteY68" fmla="*/ 2169459 h 6261912"/>
              <a:gd name="connsiteX69" fmla="*/ 3209365 w 10322798"/>
              <a:gd name="connsiteY69" fmla="*/ 2142564 h 6261912"/>
              <a:gd name="connsiteX70" fmla="*/ 3307976 w 10322798"/>
              <a:gd name="connsiteY70" fmla="*/ 2043953 h 6261912"/>
              <a:gd name="connsiteX71" fmla="*/ 3325906 w 10322798"/>
              <a:gd name="connsiteY71" fmla="*/ 2026023 h 6261912"/>
              <a:gd name="connsiteX72" fmla="*/ 3388659 w 10322798"/>
              <a:gd name="connsiteY72" fmla="*/ 1981200 h 6261912"/>
              <a:gd name="connsiteX73" fmla="*/ 3397623 w 10322798"/>
              <a:gd name="connsiteY73" fmla="*/ 1954306 h 6261912"/>
              <a:gd name="connsiteX74" fmla="*/ 3433482 w 10322798"/>
              <a:gd name="connsiteY74" fmla="*/ 1945341 h 6261912"/>
              <a:gd name="connsiteX75" fmla="*/ 3594847 w 10322798"/>
              <a:gd name="connsiteY75" fmla="*/ 1927412 h 6261912"/>
              <a:gd name="connsiteX76" fmla="*/ 3729318 w 10322798"/>
              <a:gd name="connsiteY76" fmla="*/ 1900517 h 6261912"/>
              <a:gd name="connsiteX77" fmla="*/ 3756212 w 10322798"/>
              <a:gd name="connsiteY77" fmla="*/ 1882588 h 6261912"/>
              <a:gd name="connsiteX78" fmla="*/ 3792071 w 10322798"/>
              <a:gd name="connsiteY78" fmla="*/ 1855694 h 6261912"/>
              <a:gd name="connsiteX79" fmla="*/ 3827929 w 10322798"/>
              <a:gd name="connsiteY79" fmla="*/ 1846729 h 6261912"/>
              <a:gd name="connsiteX80" fmla="*/ 3863788 w 10322798"/>
              <a:gd name="connsiteY80" fmla="*/ 1819835 h 6261912"/>
              <a:gd name="connsiteX81" fmla="*/ 3881718 w 10322798"/>
              <a:gd name="connsiteY81" fmla="*/ 1801906 h 6261912"/>
              <a:gd name="connsiteX82" fmla="*/ 3908612 w 10322798"/>
              <a:gd name="connsiteY82" fmla="*/ 1792941 h 6261912"/>
              <a:gd name="connsiteX83" fmla="*/ 3953435 w 10322798"/>
              <a:gd name="connsiteY83" fmla="*/ 1775012 h 6261912"/>
              <a:gd name="connsiteX84" fmla="*/ 3971365 w 10322798"/>
              <a:gd name="connsiteY84" fmla="*/ 1757082 h 6261912"/>
              <a:gd name="connsiteX85" fmla="*/ 4078941 w 10322798"/>
              <a:gd name="connsiteY85" fmla="*/ 1766047 h 6261912"/>
              <a:gd name="connsiteX86" fmla="*/ 4150659 w 10322798"/>
              <a:gd name="connsiteY86" fmla="*/ 1783976 h 6261912"/>
              <a:gd name="connsiteX87" fmla="*/ 4213412 w 10322798"/>
              <a:gd name="connsiteY87" fmla="*/ 1766047 h 6261912"/>
              <a:gd name="connsiteX88" fmla="*/ 4249271 w 10322798"/>
              <a:gd name="connsiteY88" fmla="*/ 1730188 h 6261912"/>
              <a:gd name="connsiteX89" fmla="*/ 4491318 w 10322798"/>
              <a:gd name="connsiteY89" fmla="*/ 1550894 h 6261912"/>
              <a:gd name="connsiteX90" fmla="*/ 4572000 w 10322798"/>
              <a:gd name="connsiteY90" fmla="*/ 1479176 h 6261912"/>
              <a:gd name="connsiteX91" fmla="*/ 4616823 w 10322798"/>
              <a:gd name="connsiteY91" fmla="*/ 1434353 h 6261912"/>
              <a:gd name="connsiteX92" fmla="*/ 4652682 w 10322798"/>
              <a:gd name="connsiteY92" fmla="*/ 1389529 h 6261912"/>
              <a:gd name="connsiteX93" fmla="*/ 4697506 w 10322798"/>
              <a:gd name="connsiteY93" fmla="*/ 1353670 h 6261912"/>
              <a:gd name="connsiteX94" fmla="*/ 4787153 w 10322798"/>
              <a:gd name="connsiteY94" fmla="*/ 1255059 h 6261912"/>
              <a:gd name="connsiteX95" fmla="*/ 4831976 w 10322798"/>
              <a:gd name="connsiteY95" fmla="*/ 1228164 h 6261912"/>
              <a:gd name="connsiteX96" fmla="*/ 4858871 w 10322798"/>
              <a:gd name="connsiteY96" fmla="*/ 1201270 h 6261912"/>
              <a:gd name="connsiteX97" fmla="*/ 4876800 w 10322798"/>
              <a:gd name="connsiteY97" fmla="*/ 1174376 h 6261912"/>
              <a:gd name="connsiteX98" fmla="*/ 4903694 w 10322798"/>
              <a:gd name="connsiteY98" fmla="*/ 1165412 h 6261912"/>
              <a:gd name="connsiteX99" fmla="*/ 4966447 w 10322798"/>
              <a:gd name="connsiteY99" fmla="*/ 1111623 h 6261912"/>
              <a:gd name="connsiteX100" fmla="*/ 4993341 w 10322798"/>
              <a:gd name="connsiteY100" fmla="*/ 1075764 h 6261912"/>
              <a:gd name="connsiteX101" fmla="*/ 5136776 w 10322798"/>
              <a:gd name="connsiteY101" fmla="*/ 950259 h 6261912"/>
              <a:gd name="connsiteX102" fmla="*/ 5181600 w 10322798"/>
              <a:gd name="connsiteY102" fmla="*/ 932329 h 6261912"/>
              <a:gd name="connsiteX103" fmla="*/ 5208494 w 10322798"/>
              <a:gd name="connsiteY103" fmla="*/ 905435 h 6261912"/>
              <a:gd name="connsiteX104" fmla="*/ 5235388 w 10322798"/>
              <a:gd name="connsiteY104" fmla="*/ 896470 h 6261912"/>
              <a:gd name="connsiteX105" fmla="*/ 5262282 w 10322798"/>
              <a:gd name="connsiteY105" fmla="*/ 860612 h 6261912"/>
              <a:gd name="connsiteX106" fmla="*/ 5351929 w 10322798"/>
              <a:gd name="connsiteY106" fmla="*/ 806823 h 6261912"/>
              <a:gd name="connsiteX107" fmla="*/ 5432612 w 10322798"/>
              <a:gd name="connsiteY107" fmla="*/ 762000 h 6261912"/>
              <a:gd name="connsiteX108" fmla="*/ 5468471 w 10322798"/>
              <a:gd name="connsiteY108" fmla="*/ 717176 h 6261912"/>
              <a:gd name="connsiteX109" fmla="*/ 5504329 w 10322798"/>
              <a:gd name="connsiteY109" fmla="*/ 708212 h 6261912"/>
              <a:gd name="connsiteX110" fmla="*/ 5513294 w 10322798"/>
              <a:gd name="connsiteY110" fmla="*/ 681317 h 6261912"/>
              <a:gd name="connsiteX111" fmla="*/ 5638800 w 10322798"/>
              <a:gd name="connsiteY111" fmla="*/ 636494 h 6261912"/>
              <a:gd name="connsiteX112" fmla="*/ 5674659 w 10322798"/>
              <a:gd name="connsiteY112" fmla="*/ 600635 h 6261912"/>
              <a:gd name="connsiteX113" fmla="*/ 5710518 w 10322798"/>
              <a:gd name="connsiteY113" fmla="*/ 573741 h 6261912"/>
              <a:gd name="connsiteX114" fmla="*/ 5728447 w 10322798"/>
              <a:gd name="connsiteY114" fmla="*/ 537882 h 6261912"/>
              <a:gd name="connsiteX115" fmla="*/ 5800165 w 10322798"/>
              <a:gd name="connsiteY115" fmla="*/ 510988 h 6261912"/>
              <a:gd name="connsiteX116" fmla="*/ 5844988 w 10322798"/>
              <a:gd name="connsiteY116" fmla="*/ 412376 h 6261912"/>
              <a:gd name="connsiteX117" fmla="*/ 5862918 w 10322798"/>
              <a:gd name="connsiteY117" fmla="*/ 349623 h 6261912"/>
              <a:gd name="connsiteX118" fmla="*/ 5871882 w 10322798"/>
              <a:gd name="connsiteY118" fmla="*/ 322729 h 6261912"/>
              <a:gd name="connsiteX119" fmla="*/ 5889812 w 10322798"/>
              <a:gd name="connsiteY119" fmla="*/ 295835 h 6261912"/>
              <a:gd name="connsiteX120" fmla="*/ 5925671 w 10322798"/>
              <a:gd name="connsiteY120" fmla="*/ 277906 h 6261912"/>
              <a:gd name="connsiteX121" fmla="*/ 5961529 w 10322798"/>
              <a:gd name="connsiteY121" fmla="*/ 233082 h 6261912"/>
              <a:gd name="connsiteX122" fmla="*/ 6024282 w 10322798"/>
              <a:gd name="connsiteY122" fmla="*/ 161364 h 6261912"/>
              <a:gd name="connsiteX123" fmla="*/ 6033247 w 10322798"/>
              <a:gd name="connsiteY123" fmla="*/ 134470 h 6261912"/>
              <a:gd name="connsiteX124" fmla="*/ 6104965 w 10322798"/>
              <a:gd name="connsiteY124" fmla="*/ 53788 h 6261912"/>
              <a:gd name="connsiteX125" fmla="*/ 6158753 w 10322798"/>
              <a:gd name="connsiteY125" fmla="*/ 26894 h 6261912"/>
              <a:gd name="connsiteX126" fmla="*/ 6185647 w 10322798"/>
              <a:gd name="connsiteY126" fmla="*/ 17929 h 6261912"/>
              <a:gd name="connsiteX127" fmla="*/ 6275294 w 10322798"/>
              <a:gd name="connsiteY127" fmla="*/ 0 h 6261912"/>
              <a:gd name="connsiteX128" fmla="*/ 6391835 w 10322798"/>
              <a:gd name="connsiteY128" fmla="*/ 17929 h 6261912"/>
              <a:gd name="connsiteX129" fmla="*/ 6436659 w 10322798"/>
              <a:gd name="connsiteY129" fmla="*/ 35859 h 6261912"/>
              <a:gd name="connsiteX130" fmla="*/ 6472518 w 10322798"/>
              <a:gd name="connsiteY130" fmla="*/ 71717 h 6261912"/>
              <a:gd name="connsiteX131" fmla="*/ 6517341 w 10322798"/>
              <a:gd name="connsiteY131" fmla="*/ 107576 h 6261912"/>
              <a:gd name="connsiteX132" fmla="*/ 6580094 w 10322798"/>
              <a:gd name="connsiteY132" fmla="*/ 179294 h 6261912"/>
              <a:gd name="connsiteX133" fmla="*/ 6642847 w 10322798"/>
              <a:gd name="connsiteY133" fmla="*/ 233082 h 6261912"/>
              <a:gd name="connsiteX134" fmla="*/ 6687671 w 10322798"/>
              <a:gd name="connsiteY134" fmla="*/ 304800 h 6261912"/>
              <a:gd name="connsiteX135" fmla="*/ 6875929 w 10322798"/>
              <a:gd name="connsiteY135" fmla="*/ 493059 h 6261912"/>
              <a:gd name="connsiteX136" fmla="*/ 6947647 w 10322798"/>
              <a:gd name="connsiteY136" fmla="*/ 519953 h 6261912"/>
              <a:gd name="connsiteX137" fmla="*/ 7046259 w 10322798"/>
              <a:gd name="connsiteY137" fmla="*/ 564776 h 6261912"/>
              <a:gd name="connsiteX138" fmla="*/ 7109012 w 10322798"/>
              <a:gd name="connsiteY138" fmla="*/ 600635 h 6261912"/>
              <a:gd name="connsiteX139" fmla="*/ 7153835 w 10322798"/>
              <a:gd name="connsiteY139" fmla="*/ 618564 h 6261912"/>
              <a:gd name="connsiteX140" fmla="*/ 7207623 w 10322798"/>
              <a:gd name="connsiteY140" fmla="*/ 645459 h 6261912"/>
              <a:gd name="connsiteX141" fmla="*/ 7225553 w 10322798"/>
              <a:gd name="connsiteY141" fmla="*/ 663388 h 6261912"/>
              <a:gd name="connsiteX142" fmla="*/ 7261412 w 10322798"/>
              <a:gd name="connsiteY142" fmla="*/ 726141 h 6261912"/>
              <a:gd name="connsiteX143" fmla="*/ 7288306 w 10322798"/>
              <a:gd name="connsiteY143" fmla="*/ 744070 h 6261912"/>
              <a:gd name="connsiteX144" fmla="*/ 7315200 w 10322798"/>
              <a:gd name="connsiteY144" fmla="*/ 797859 h 6261912"/>
              <a:gd name="connsiteX145" fmla="*/ 7351059 w 10322798"/>
              <a:gd name="connsiteY145" fmla="*/ 824753 h 6261912"/>
              <a:gd name="connsiteX146" fmla="*/ 7386918 w 10322798"/>
              <a:gd name="connsiteY146" fmla="*/ 869576 h 6261912"/>
              <a:gd name="connsiteX147" fmla="*/ 7413812 w 10322798"/>
              <a:gd name="connsiteY147" fmla="*/ 923364 h 6261912"/>
              <a:gd name="connsiteX148" fmla="*/ 7440706 w 10322798"/>
              <a:gd name="connsiteY148" fmla="*/ 932329 h 6261912"/>
              <a:gd name="connsiteX149" fmla="*/ 7593106 w 10322798"/>
              <a:gd name="connsiteY149" fmla="*/ 1165412 h 6261912"/>
              <a:gd name="connsiteX150" fmla="*/ 7664823 w 10322798"/>
              <a:gd name="connsiteY150" fmla="*/ 1290917 h 6261912"/>
              <a:gd name="connsiteX151" fmla="*/ 7745506 w 10322798"/>
              <a:gd name="connsiteY151" fmla="*/ 1479176 h 6261912"/>
              <a:gd name="connsiteX152" fmla="*/ 7808259 w 10322798"/>
              <a:gd name="connsiteY152" fmla="*/ 1515035 h 6261912"/>
              <a:gd name="connsiteX153" fmla="*/ 7835153 w 10322798"/>
              <a:gd name="connsiteY153" fmla="*/ 1559859 h 6261912"/>
              <a:gd name="connsiteX154" fmla="*/ 7960659 w 10322798"/>
              <a:gd name="connsiteY154" fmla="*/ 1703294 h 6261912"/>
              <a:gd name="connsiteX155" fmla="*/ 8014447 w 10322798"/>
              <a:gd name="connsiteY155" fmla="*/ 1766047 h 6261912"/>
              <a:gd name="connsiteX156" fmla="*/ 8050306 w 10322798"/>
              <a:gd name="connsiteY156" fmla="*/ 1837764 h 6261912"/>
              <a:gd name="connsiteX157" fmla="*/ 8157882 w 10322798"/>
              <a:gd name="connsiteY157" fmla="*/ 1999129 h 6261912"/>
              <a:gd name="connsiteX158" fmla="*/ 8175812 w 10322798"/>
              <a:gd name="connsiteY158" fmla="*/ 2017059 h 6261912"/>
              <a:gd name="connsiteX159" fmla="*/ 8292353 w 10322798"/>
              <a:gd name="connsiteY159" fmla="*/ 2124635 h 6261912"/>
              <a:gd name="connsiteX160" fmla="*/ 8399929 w 10322798"/>
              <a:gd name="connsiteY160" fmla="*/ 2294964 h 6261912"/>
              <a:gd name="connsiteX161" fmla="*/ 8516471 w 10322798"/>
              <a:gd name="connsiteY161" fmla="*/ 2420470 h 6261912"/>
              <a:gd name="connsiteX162" fmla="*/ 8516471 w 10322798"/>
              <a:gd name="connsiteY162" fmla="*/ 2420470 h 6261912"/>
              <a:gd name="connsiteX163" fmla="*/ 8641976 w 10322798"/>
              <a:gd name="connsiteY163" fmla="*/ 2572870 h 6261912"/>
              <a:gd name="connsiteX164" fmla="*/ 8659906 w 10322798"/>
              <a:gd name="connsiteY164" fmla="*/ 2599764 h 6261912"/>
              <a:gd name="connsiteX165" fmla="*/ 8686800 w 10322798"/>
              <a:gd name="connsiteY165" fmla="*/ 2644588 h 6261912"/>
              <a:gd name="connsiteX166" fmla="*/ 8767482 w 10322798"/>
              <a:gd name="connsiteY166" fmla="*/ 2734235 h 6261912"/>
              <a:gd name="connsiteX167" fmla="*/ 8857129 w 10322798"/>
              <a:gd name="connsiteY167" fmla="*/ 2841812 h 6261912"/>
              <a:gd name="connsiteX168" fmla="*/ 8875059 w 10322798"/>
              <a:gd name="connsiteY168" fmla="*/ 2859741 h 6261912"/>
              <a:gd name="connsiteX169" fmla="*/ 8919882 w 10322798"/>
              <a:gd name="connsiteY169" fmla="*/ 2940423 h 6261912"/>
              <a:gd name="connsiteX170" fmla="*/ 8964706 w 10322798"/>
              <a:gd name="connsiteY170" fmla="*/ 2994212 h 6261912"/>
              <a:gd name="connsiteX171" fmla="*/ 8991600 w 10322798"/>
              <a:gd name="connsiteY171" fmla="*/ 3030070 h 6261912"/>
              <a:gd name="connsiteX172" fmla="*/ 9161929 w 10322798"/>
              <a:gd name="connsiteY172" fmla="*/ 3209364 h 6261912"/>
              <a:gd name="connsiteX173" fmla="*/ 9224682 w 10322798"/>
              <a:gd name="connsiteY173" fmla="*/ 3299012 h 6261912"/>
              <a:gd name="connsiteX174" fmla="*/ 9260541 w 10322798"/>
              <a:gd name="connsiteY174" fmla="*/ 3334870 h 6261912"/>
              <a:gd name="connsiteX175" fmla="*/ 9287435 w 10322798"/>
              <a:gd name="connsiteY175" fmla="*/ 3370729 h 6261912"/>
              <a:gd name="connsiteX176" fmla="*/ 9332259 w 10322798"/>
              <a:gd name="connsiteY176" fmla="*/ 3415553 h 6261912"/>
              <a:gd name="connsiteX177" fmla="*/ 9368118 w 10322798"/>
              <a:gd name="connsiteY177" fmla="*/ 3442447 h 6261912"/>
              <a:gd name="connsiteX178" fmla="*/ 9421906 w 10322798"/>
              <a:gd name="connsiteY178" fmla="*/ 3514164 h 6261912"/>
              <a:gd name="connsiteX179" fmla="*/ 9574306 w 10322798"/>
              <a:gd name="connsiteY179" fmla="*/ 3648635 h 6261912"/>
              <a:gd name="connsiteX180" fmla="*/ 9592235 w 10322798"/>
              <a:gd name="connsiteY180" fmla="*/ 3693459 h 6261912"/>
              <a:gd name="connsiteX181" fmla="*/ 9628094 w 10322798"/>
              <a:gd name="connsiteY181" fmla="*/ 3729317 h 6261912"/>
              <a:gd name="connsiteX182" fmla="*/ 9717741 w 10322798"/>
              <a:gd name="connsiteY182" fmla="*/ 3783106 h 6261912"/>
              <a:gd name="connsiteX183" fmla="*/ 9771529 w 10322798"/>
              <a:gd name="connsiteY183" fmla="*/ 3845859 h 6261912"/>
              <a:gd name="connsiteX184" fmla="*/ 9816353 w 10322798"/>
              <a:gd name="connsiteY184" fmla="*/ 3881717 h 6261912"/>
              <a:gd name="connsiteX185" fmla="*/ 9852212 w 10322798"/>
              <a:gd name="connsiteY185" fmla="*/ 3962400 h 6261912"/>
              <a:gd name="connsiteX186" fmla="*/ 9888071 w 10322798"/>
              <a:gd name="connsiteY186" fmla="*/ 3998259 h 6261912"/>
              <a:gd name="connsiteX187" fmla="*/ 9923929 w 10322798"/>
              <a:gd name="connsiteY187" fmla="*/ 4043082 h 6261912"/>
              <a:gd name="connsiteX188" fmla="*/ 9941859 w 10322798"/>
              <a:gd name="connsiteY188" fmla="*/ 4061012 h 6261912"/>
              <a:gd name="connsiteX189" fmla="*/ 10013576 w 10322798"/>
              <a:gd name="connsiteY189" fmla="*/ 4150659 h 6261912"/>
              <a:gd name="connsiteX190" fmla="*/ 10103223 w 10322798"/>
              <a:gd name="connsiteY190" fmla="*/ 4455459 h 6261912"/>
              <a:gd name="connsiteX191" fmla="*/ 10130118 w 10322798"/>
              <a:gd name="connsiteY191" fmla="*/ 4518212 h 6261912"/>
              <a:gd name="connsiteX192" fmla="*/ 10148047 w 10322798"/>
              <a:gd name="connsiteY192" fmla="*/ 4589929 h 6261912"/>
              <a:gd name="connsiteX193" fmla="*/ 10157012 w 10322798"/>
              <a:gd name="connsiteY193" fmla="*/ 4634753 h 6261912"/>
              <a:gd name="connsiteX194" fmla="*/ 10183906 w 10322798"/>
              <a:gd name="connsiteY194" fmla="*/ 4688541 h 6261912"/>
              <a:gd name="connsiteX195" fmla="*/ 10192871 w 10322798"/>
              <a:gd name="connsiteY195" fmla="*/ 4805082 h 6261912"/>
              <a:gd name="connsiteX196" fmla="*/ 10201835 w 10322798"/>
              <a:gd name="connsiteY196" fmla="*/ 4840941 h 6261912"/>
              <a:gd name="connsiteX197" fmla="*/ 10210800 w 10322798"/>
              <a:gd name="connsiteY197" fmla="*/ 4993341 h 6261912"/>
              <a:gd name="connsiteX198" fmla="*/ 10219765 w 10322798"/>
              <a:gd name="connsiteY198" fmla="*/ 5056094 h 6261912"/>
              <a:gd name="connsiteX199" fmla="*/ 10246659 w 10322798"/>
              <a:gd name="connsiteY199" fmla="*/ 5226423 h 6261912"/>
              <a:gd name="connsiteX200" fmla="*/ 10255623 w 10322798"/>
              <a:gd name="connsiteY200" fmla="*/ 5369859 h 6261912"/>
              <a:gd name="connsiteX201" fmla="*/ 10264588 w 10322798"/>
              <a:gd name="connsiteY201" fmla="*/ 5414682 h 6261912"/>
              <a:gd name="connsiteX202" fmla="*/ 10273553 w 10322798"/>
              <a:gd name="connsiteY202" fmla="*/ 5504329 h 6261912"/>
              <a:gd name="connsiteX203" fmla="*/ 10318376 w 10322798"/>
              <a:gd name="connsiteY203" fmla="*/ 5567082 h 6261912"/>
              <a:gd name="connsiteX204" fmla="*/ 10309412 w 10322798"/>
              <a:gd name="connsiteY204" fmla="*/ 5827059 h 6261912"/>
              <a:gd name="connsiteX205" fmla="*/ 10273553 w 10322798"/>
              <a:gd name="connsiteY205" fmla="*/ 5853953 h 6261912"/>
              <a:gd name="connsiteX206" fmla="*/ 10264588 w 10322798"/>
              <a:gd name="connsiteY206" fmla="*/ 5898776 h 6261912"/>
              <a:gd name="connsiteX207" fmla="*/ 10094259 w 10322798"/>
              <a:gd name="connsiteY207" fmla="*/ 6015317 h 6261912"/>
              <a:gd name="connsiteX208" fmla="*/ 10031506 w 10322798"/>
              <a:gd name="connsiteY208" fmla="*/ 6069106 h 6261912"/>
              <a:gd name="connsiteX209" fmla="*/ 9986682 w 10322798"/>
              <a:gd name="connsiteY209" fmla="*/ 6122894 h 6261912"/>
              <a:gd name="connsiteX210" fmla="*/ 9906000 w 10322798"/>
              <a:gd name="connsiteY210" fmla="*/ 6140823 h 6261912"/>
              <a:gd name="connsiteX211" fmla="*/ 9825318 w 10322798"/>
              <a:gd name="connsiteY211" fmla="*/ 6185647 h 6261912"/>
              <a:gd name="connsiteX212" fmla="*/ 9672918 w 10322798"/>
              <a:gd name="connsiteY212" fmla="*/ 6185647 h 6261912"/>
              <a:gd name="connsiteX213" fmla="*/ 9520518 w 10322798"/>
              <a:gd name="connsiteY213" fmla="*/ 6194612 h 6261912"/>
              <a:gd name="connsiteX214" fmla="*/ 9457765 w 10322798"/>
              <a:gd name="connsiteY214" fmla="*/ 6203576 h 6261912"/>
              <a:gd name="connsiteX215" fmla="*/ 9323294 w 10322798"/>
              <a:gd name="connsiteY215" fmla="*/ 6212541 h 6261912"/>
              <a:gd name="connsiteX216" fmla="*/ 8928847 w 10322798"/>
              <a:gd name="connsiteY216" fmla="*/ 6221506 h 6261912"/>
              <a:gd name="connsiteX217" fmla="*/ 8543365 w 10322798"/>
              <a:gd name="connsiteY217" fmla="*/ 6230470 h 6261912"/>
              <a:gd name="connsiteX218" fmla="*/ 7781365 w 10322798"/>
              <a:gd name="connsiteY218" fmla="*/ 6194612 h 6261912"/>
              <a:gd name="connsiteX219" fmla="*/ 7611035 w 10322798"/>
              <a:gd name="connsiteY219" fmla="*/ 6158753 h 6261912"/>
              <a:gd name="connsiteX220" fmla="*/ 7440706 w 10322798"/>
              <a:gd name="connsiteY220" fmla="*/ 6131859 h 6261912"/>
              <a:gd name="connsiteX221" fmla="*/ 7324165 w 10322798"/>
              <a:gd name="connsiteY221" fmla="*/ 6104964 h 6261912"/>
              <a:gd name="connsiteX222" fmla="*/ 7234518 w 10322798"/>
              <a:gd name="connsiteY222" fmla="*/ 6087035 h 6261912"/>
              <a:gd name="connsiteX223" fmla="*/ 6992471 w 10322798"/>
              <a:gd name="connsiteY223" fmla="*/ 6060141 h 6261912"/>
              <a:gd name="connsiteX224" fmla="*/ 6947647 w 10322798"/>
              <a:gd name="connsiteY224" fmla="*/ 6051176 h 6261912"/>
              <a:gd name="connsiteX225" fmla="*/ 6858000 w 10322798"/>
              <a:gd name="connsiteY225" fmla="*/ 6042212 h 6261912"/>
              <a:gd name="connsiteX226" fmla="*/ 6624918 w 10322798"/>
              <a:gd name="connsiteY226" fmla="*/ 5997388 h 6261912"/>
              <a:gd name="connsiteX227" fmla="*/ 6562165 w 10322798"/>
              <a:gd name="connsiteY227" fmla="*/ 5988423 h 6261912"/>
              <a:gd name="connsiteX228" fmla="*/ 5853953 w 10322798"/>
              <a:gd name="connsiteY228" fmla="*/ 5997388 h 6261912"/>
              <a:gd name="connsiteX229" fmla="*/ 5782235 w 10322798"/>
              <a:gd name="connsiteY229" fmla="*/ 6006353 h 6261912"/>
              <a:gd name="connsiteX230" fmla="*/ 5307106 w 10322798"/>
              <a:gd name="connsiteY230" fmla="*/ 5997388 h 6261912"/>
              <a:gd name="connsiteX231" fmla="*/ 4177553 w 10322798"/>
              <a:gd name="connsiteY231" fmla="*/ 6006353 h 6261912"/>
              <a:gd name="connsiteX232" fmla="*/ 3585882 w 10322798"/>
              <a:gd name="connsiteY232" fmla="*/ 6024282 h 6261912"/>
              <a:gd name="connsiteX233" fmla="*/ 3487271 w 10322798"/>
              <a:gd name="connsiteY233" fmla="*/ 6033247 h 6261912"/>
              <a:gd name="connsiteX234" fmla="*/ 3415553 w 10322798"/>
              <a:gd name="connsiteY234" fmla="*/ 6042212 h 6261912"/>
              <a:gd name="connsiteX235" fmla="*/ 3083859 w 10322798"/>
              <a:gd name="connsiteY235" fmla="*/ 6069106 h 6261912"/>
              <a:gd name="connsiteX236" fmla="*/ 2904565 w 10322798"/>
              <a:gd name="connsiteY236" fmla="*/ 6087035 h 6261912"/>
              <a:gd name="connsiteX237" fmla="*/ 2761129 w 10322798"/>
              <a:gd name="connsiteY237" fmla="*/ 6096000 h 6261912"/>
              <a:gd name="connsiteX238" fmla="*/ 2447365 w 10322798"/>
              <a:gd name="connsiteY238" fmla="*/ 6122894 h 6261912"/>
              <a:gd name="connsiteX239" fmla="*/ 2268071 w 10322798"/>
              <a:gd name="connsiteY239" fmla="*/ 6131859 h 6261912"/>
              <a:gd name="connsiteX240" fmla="*/ 2017059 w 10322798"/>
              <a:gd name="connsiteY240" fmla="*/ 6149788 h 6261912"/>
              <a:gd name="connsiteX241" fmla="*/ 1577788 w 10322798"/>
              <a:gd name="connsiteY241" fmla="*/ 6140823 h 6261912"/>
              <a:gd name="connsiteX242" fmla="*/ 1515035 w 10322798"/>
              <a:gd name="connsiteY242" fmla="*/ 6131859 h 6261912"/>
              <a:gd name="connsiteX243" fmla="*/ 878541 w 10322798"/>
              <a:gd name="connsiteY243" fmla="*/ 6122894 h 6261912"/>
              <a:gd name="connsiteX244" fmla="*/ 842682 w 10322798"/>
              <a:gd name="connsiteY244" fmla="*/ 6113929 h 6261912"/>
              <a:gd name="connsiteX245" fmla="*/ 815788 w 10322798"/>
              <a:gd name="connsiteY245" fmla="*/ 6104964 h 6261912"/>
              <a:gd name="connsiteX246" fmla="*/ 744071 w 10322798"/>
              <a:gd name="connsiteY246" fmla="*/ 6096000 h 6261912"/>
              <a:gd name="connsiteX247" fmla="*/ 726141 w 10322798"/>
              <a:gd name="connsiteY247" fmla="*/ 6078070 h 6261912"/>
              <a:gd name="connsiteX248" fmla="*/ 618565 w 10322798"/>
              <a:gd name="connsiteY248" fmla="*/ 6051176 h 6261912"/>
              <a:gd name="connsiteX249" fmla="*/ 475129 w 10322798"/>
              <a:gd name="connsiteY249" fmla="*/ 6006353 h 6261912"/>
              <a:gd name="connsiteX250" fmla="*/ 394447 w 10322798"/>
              <a:gd name="connsiteY250" fmla="*/ 5961529 h 6261912"/>
              <a:gd name="connsiteX251" fmla="*/ 268941 w 10322798"/>
              <a:gd name="connsiteY251" fmla="*/ 5898776 h 6261912"/>
              <a:gd name="connsiteX252" fmla="*/ 170329 w 10322798"/>
              <a:gd name="connsiteY252" fmla="*/ 5844988 h 6261912"/>
              <a:gd name="connsiteX253" fmla="*/ 143435 w 10322798"/>
              <a:gd name="connsiteY253" fmla="*/ 5818094 h 6261912"/>
              <a:gd name="connsiteX254" fmla="*/ 107576 w 10322798"/>
              <a:gd name="connsiteY254" fmla="*/ 5800164 h 6261912"/>
              <a:gd name="connsiteX255" fmla="*/ 89647 w 10322798"/>
              <a:gd name="connsiteY255" fmla="*/ 5773270 h 6261912"/>
              <a:gd name="connsiteX256" fmla="*/ 35859 w 10322798"/>
              <a:gd name="connsiteY256" fmla="*/ 5737412 h 6261912"/>
              <a:gd name="connsiteX257" fmla="*/ 0 w 10322798"/>
              <a:gd name="connsiteY257" fmla="*/ 5710517 h 6261912"/>
              <a:gd name="connsiteX258" fmla="*/ 44823 w 10322798"/>
              <a:gd name="connsiteY258" fmla="*/ 5701553 h 6261912"/>
              <a:gd name="connsiteX259" fmla="*/ 80682 w 10322798"/>
              <a:gd name="connsiteY259" fmla="*/ 5692588 h 6261912"/>
              <a:gd name="connsiteX260" fmla="*/ 89647 w 10322798"/>
              <a:gd name="connsiteY260" fmla="*/ 5656729 h 6261912"/>
              <a:gd name="connsiteX261" fmla="*/ 62753 w 10322798"/>
              <a:gd name="connsiteY261" fmla="*/ 5585012 h 6261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</a:cxnLst>
            <a:rect l="l" t="t" r="r" b="b"/>
            <a:pathLst>
              <a:path w="10322798" h="6261912">
                <a:moveTo>
                  <a:pt x="62753" y="5585012"/>
                </a:moveTo>
                <a:lnTo>
                  <a:pt x="62753" y="5585012"/>
                </a:lnTo>
                <a:cubicBezTo>
                  <a:pt x="68729" y="5531224"/>
                  <a:pt x="70068" y="5476715"/>
                  <a:pt x="80682" y="5423647"/>
                </a:cubicBezTo>
                <a:cubicBezTo>
                  <a:pt x="82340" y="5415359"/>
                  <a:pt x="94418" y="5413056"/>
                  <a:pt x="98612" y="5405717"/>
                </a:cubicBezTo>
                <a:cubicBezTo>
                  <a:pt x="106596" y="5391745"/>
                  <a:pt x="109689" y="5375454"/>
                  <a:pt x="116541" y="5360894"/>
                </a:cubicBezTo>
                <a:cubicBezTo>
                  <a:pt x="197861" y="5188088"/>
                  <a:pt x="147277" y="5310946"/>
                  <a:pt x="188259" y="5208494"/>
                </a:cubicBezTo>
                <a:cubicBezTo>
                  <a:pt x="205553" y="5122017"/>
                  <a:pt x="184375" y="5198331"/>
                  <a:pt x="215153" y="5136776"/>
                </a:cubicBezTo>
                <a:cubicBezTo>
                  <a:pt x="219379" y="5128324"/>
                  <a:pt x="220800" y="5118730"/>
                  <a:pt x="224118" y="5109882"/>
                </a:cubicBezTo>
                <a:cubicBezTo>
                  <a:pt x="229768" y="5094815"/>
                  <a:pt x="234850" y="5079452"/>
                  <a:pt x="242047" y="5065059"/>
                </a:cubicBezTo>
                <a:cubicBezTo>
                  <a:pt x="272085" y="5004982"/>
                  <a:pt x="264384" y="5015829"/>
                  <a:pt x="295835" y="4984376"/>
                </a:cubicBezTo>
                <a:cubicBezTo>
                  <a:pt x="298823" y="4975411"/>
                  <a:pt x="299558" y="4965345"/>
                  <a:pt x="304800" y="4957482"/>
                </a:cubicBezTo>
                <a:cubicBezTo>
                  <a:pt x="320021" y="4934650"/>
                  <a:pt x="337539" y="4927694"/>
                  <a:pt x="358588" y="4912659"/>
                </a:cubicBezTo>
                <a:cubicBezTo>
                  <a:pt x="370746" y="4903974"/>
                  <a:pt x="383156" y="4895550"/>
                  <a:pt x="394447" y="4885764"/>
                </a:cubicBezTo>
                <a:cubicBezTo>
                  <a:pt x="515012" y="4781274"/>
                  <a:pt x="448174" y="4814071"/>
                  <a:pt x="537882" y="4778188"/>
                </a:cubicBezTo>
                <a:cubicBezTo>
                  <a:pt x="563802" y="4752268"/>
                  <a:pt x="576766" y="4737324"/>
                  <a:pt x="609600" y="4715435"/>
                </a:cubicBezTo>
                <a:cubicBezTo>
                  <a:pt x="620719" y="4708022"/>
                  <a:pt x="633506" y="4703482"/>
                  <a:pt x="645459" y="4697506"/>
                </a:cubicBezTo>
                <a:cubicBezTo>
                  <a:pt x="663388" y="4679576"/>
                  <a:pt x="679447" y="4659557"/>
                  <a:pt x="699247" y="4643717"/>
                </a:cubicBezTo>
                <a:cubicBezTo>
                  <a:pt x="714188" y="4631764"/>
                  <a:pt x="730541" y="4621389"/>
                  <a:pt x="744071" y="4607859"/>
                </a:cubicBezTo>
                <a:cubicBezTo>
                  <a:pt x="827388" y="4524543"/>
                  <a:pt x="763113" y="4562480"/>
                  <a:pt x="833718" y="4527176"/>
                </a:cubicBezTo>
                <a:cubicBezTo>
                  <a:pt x="857624" y="4497294"/>
                  <a:pt x="896153" y="4474654"/>
                  <a:pt x="905435" y="4437529"/>
                </a:cubicBezTo>
                <a:cubicBezTo>
                  <a:pt x="928026" y="4347166"/>
                  <a:pt x="897935" y="4450443"/>
                  <a:pt x="932329" y="4374776"/>
                </a:cubicBezTo>
                <a:cubicBezTo>
                  <a:pt x="942894" y="4351533"/>
                  <a:pt x="951149" y="4327280"/>
                  <a:pt x="959223" y="4303059"/>
                </a:cubicBezTo>
                <a:cubicBezTo>
                  <a:pt x="963119" y="4291370"/>
                  <a:pt x="963334" y="4278525"/>
                  <a:pt x="968188" y="4267200"/>
                </a:cubicBezTo>
                <a:cubicBezTo>
                  <a:pt x="972432" y="4257297"/>
                  <a:pt x="980772" y="4249661"/>
                  <a:pt x="986118" y="4240306"/>
                </a:cubicBezTo>
                <a:cubicBezTo>
                  <a:pt x="992748" y="4228703"/>
                  <a:pt x="997417" y="4216050"/>
                  <a:pt x="1004047" y="4204447"/>
                </a:cubicBezTo>
                <a:cubicBezTo>
                  <a:pt x="1039097" y="4143108"/>
                  <a:pt x="1005991" y="4220243"/>
                  <a:pt x="1048871" y="4123764"/>
                </a:cubicBezTo>
                <a:cubicBezTo>
                  <a:pt x="1070738" y="4074562"/>
                  <a:pt x="1042517" y="4115931"/>
                  <a:pt x="1066800" y="4043082"/>
                </a:cubicBezTo>
                <a:cubicBezTo>
                  <a:pt x="1070207" y="4032861"/>
                  <a:pt x="1079911" y="4025825"/>
                  <a:pt x="1084729" y="4016188"/>
                </a:cubicBezTo>
                <a:cubicBezTo>
                  <a:pt x="1088955" y="4007736"/>
                  <a:pt x="1088452" y="3997157"/>
                  <a:pt x="1093694" y="3989294"/>
                </a:cubicBezTo>
                <a:cubicBezTo>
                  <a:pt x="1100727" y="3978745"/>
                  <a:pt x="1113219" y="3972716"/>
                  <a:pt x="1120588" y="3962400"/>
                </a:cubicBezTo>
                <a:cubicBezTo>
                  <a:pt x="1128356" y="3951525"/>
                  <a:pt x="1127969" y="3934746"/>
                  <a:pt x="1138518" y="3926541"/>
                </a:cubicBezTo>
                <a:cubicBezTo>
                  <a:pt x="1156482" y="3912569"/>
                  <a:pt x="1180353" y="3908612"/>
                  <a:pt x="1201271" y="3899647"/>
                </a:cubicBezTo>
                <a:cubicBezTo>
                  <a:pt x="1231852" y="3853774"/>
                  <a:pt x="1203065" y="3887320"/>
                  <a:pt x="1255059" y="3854823"/>
                </a:cubicBezTo>
                <a:cubicBezTo>
                  <a:pt x="1267729" y="3846904"/>
                  <a:pt x="1278012" y="3835457"/>
                  <a:pt x="1290918" y="3827929"/>
                </a:cubicBezTo>
                <a:cubicBezTo>
                  <a:pt x="1290939" y="3827917"/>
                  <a:pt x="1380554" y="3783111"/>
                  <a:pt x="1398494" y="3774141"/>
                </a:cubicBezTo>
                <a:cubicBezTo>
                  <a:pt x="1410447" y="3768165"/>
                  <a:pt x="1423478" y="3763980"/>
                  <a:pt x="1434353" y="3756212"/>
                </a:cubicBezTo>
                <a:cubicBezTo>
                  <a:pt x="1455271" y="3741271"/>
                  <a:pt x="1477033" y="3727446"/>
                  <a:pt x="1497106" y="3711388"/>
                </a:cubicBezTo>
                <a:cubicBezTo>
                  <a:pt x="1507006" y="3703468"/>
                  <a:pt x="1513993" y="3692278"/>
                  <a:pt x="1524000" y="3684494"/>
                </a:cubicBezTo>
                <a:cubicBezTo>
                  <a:pt x="1541009" y="3671264"/>
                  <a:pt x="1562551" y="3663872"/>
                  <a:pt x="1577788" y="3648635"/>
                </a:cubicBezTo>
                <a:cubicBezTo>
                  <a:pt x="1611364" y="3615059"/>
                  <a:pt x="1592655" y="3625750"/>
                  <a:pt x="1631576" y="3612776"/>
                </a:cubicBezTo>
                <a:cubicBezTo>
                  <a:pt x="1643529" y="3603811"/>
                  <a:pt x="1654791" y="3593843"/>
                  <a:pt x="1667435" y="3585882"/>
                </a:cubicBezTo>
                <a:cubicBezTo>
                  <a:pt x="1735523" y="3543011"/>
                  <a:pt x="1807965" y="3506884"/>
                  <a:pt x="1873623" y="3460376"/>
                </a:cubicBezTo>
                <a:cubicBezTo>
                  <a:pt x="1881334" y="3454914"/>
                  <a:pt x="1876538" y="3440741"/>
                  <a:pt x="1882588" y="3433482"/>
                </a:cubicBezTo>
                <a:cubicBezTo>
                  <a:pt x="1892153" y="3422004"/>
                  <a:pt x="1907280" y="3416514"/>
                  <a:pt x="1918447" y="3406588"/>
                </a:cubicBezTo>
                <a:cubicBezTo>
                  <a:pt x="1934240" y="3392550"/>
                  <a:pt x="1948330" y="3376705"/>
                  <a:pt x="1963271" y="3361764"/>
                </a:cubicBezTo>
                <a:cubicBezTo>
                  <a:pt x="1978212" y="3346823"/>
                  <a:pt x="1991190" y="3329619"/>
                  <a:pt x="2008094" y="3316941"/>
                </a:cubicBezTo>
                <a:cubicBezTo>
                  <a:pt x="2020047" y="3307976"/>
                  <a:pt x="2033388" y="3300612"/>
                  <a:pt x="2043953" y="3290047"/>
                </a:cubicBezTo>
                <a:cubicBezTo>
                  <a:pt x="2057483" y="3276517"/>
                  <a:pt x="2066883" y="3259328"/>
                  <a:pt x="2079812" y="3245223"/>
                </a:cubicBezTo>
                <a:cubicBezTo>
                  <a:pt x="2099801" y="3223416"/>
                  <a:pt x="2121647" y="3203388"/>
                  <a:pt x="2142565" y="3182470"/>
                </a:cubicBezTo>
                <a:cubicBezTo>
                  <a:pt x="2154518" y="3170517"/>
                  <a:pt x="2164900" y="3156754"/>
                  <a:pt x="2178423" y="3146612"/>
                </a:cubicBezTo>
                <a:lnTo>
                  <a:pt x="2250141" y="3092823"/>
                </a:lnTo>
                <a:cubicBezTo>
                  <a:pt x="2256118" y="3080870"/>
                  <a:pt x="2262807" y="3069247"/>
                  <a:pt x="2268071" y="3056964"/>
                </a:cubicBezTo>
                <a:cubicBezTo>
                  <a:pt x="2302236" y="2977245"/>
                  <a:pt x="2233777" y="3000776"/>
                  <a:pt x="2393576" y="2886635"/>
                </a:cubicBezTo>
                <a:cubicBezTo>
                  <a:pt x="2473523" y="2829530"/>
                  <a:pt x="2438152" y="2859989"/>
                  <a:pt x="2501153" y="2796988"/>
                </a:cubicBezTo>
                <a:cubicBezTo>
                  <a:pt x="2510118" y="2788023"/>
                  <a:pt x="2521014" y="2780643"/>
                  <a:pt x="2528047" y="2770094"/>
                </a:cubicBezTo>
                <a:cubicBezTo>
                  <a:pt x="2540000" y="2752165"/>
                  <a:pt x="2545977" y="2728259"/>
                  <a:pt x="2563906" y="2716306"/>
                </a:cubicBezTo>
                <a:cubicBezTo>
                  <a:pt x="2601919" y="2690963"/>
                  <a:pt x="2581163" y="2703194"/>
                  <a:pt x="2626659" y="2680447"/>
                </a:cubicBezTo>
                <a:cubicBezTo>
                  <a:pt x="2678199" y="2611727"/>
                  <a:pt x="2628011" y="2670357"/>
                  <a:pt x="2680447" y="2626659"/>
                </a:cubicBezTo>
                <a:cubicBezTo>
                  <a:pt x="2690187" y="2618543"/>
                  <a:pt x="2696258" y="2605921"/>
                  <a:pt x="2707341" y="2599764"/>
                </a:cubicBezTo>
                <a:cubicBezTo>
                  <a:pt x="2723862" y="2590586"/>
                  <a:pt x="2743582" y="2588854"/>
                  <a:pt x="2761129" y="2581835"/>
                </a:cubicBezTo>
                <a:cubicBezTo>
                  <a:pt x="2773537" y="2576872"/>
                  <a:pt x="2785035" y="2569882"/>
                  <a:pt x="2796988" y="2563906"/>
                </a:cubicBezTo>
                <a:cubicBezTo>
                  <a:pt x="2814917" y="2545976"/>
                  <a:pt x="2830838" y="2525783"/>
                  <a:pt x="2850776" y="2510117"/>
                </a:cubicBezTo>
                <a:cubicBezTo>
                  <a:pt x="2872943" y="2492700"/>
                  <a:pt x="2899695" y="2481875"/>
                  <a:pt x="2922494" y="2465294"/>
                </a:cubicBezTo>
                <a:cubicBezTo>
                  <a:pt x="2932747" y="2457837"/>
                  <a:pt x="2939847" y="2446748"/>
                  <a:pt x="2949388" y="2438400"/>
                </a:cubicBezTo>
                <a:cubicBezTo>
                  <a:pt x="2963788" y="2425800"/>
                  <a:pt x="2980107" y="2415470"/>
                  <a:pt x="2994212" y="2402541"/>
                </a:cubicBezTo>
                <a:cubicBezTo>
                  <a:pt x="3016019" y="2382552"/>
                  <a:pt x="3040556" y="2364402"/>
                  <a:pt x="3056965" y="2339788"/>
                </a:cubicBezTo>
                <a:cubicBezTo>
                  <a:pt x="3062941" y="2330823"/>
                  <a:pt x="3067882" y="2321074"/>
                  <a:pt x="3074894" y="2312894"/>
                </a:cubicBezTo>
                <a:cubicBezTo>
                  <a:pt x="3085895" y="2300059"/>
                  <a:pt x="3110753" y="2277035"/>
                  <a:pt x="3110753" y="2277035"/>
                </a:cubicBezTo>
                <a:cubicBezTo>
                  <a:pt x="3134158" y="2206823"/>
                  <a:pt x="3103328" y="2285946"/>
                  <a:pt x="3200400" y="2169459"/>
                </a:cubicBezTo>
                <a:cubicBezTo>
                  <a:pt x="3206450" y="2162199"/>
                  <a:pt x="3203215" y="2149739"/>
                  <a:pt x="3209365" y="2142564"/>
                </a:cubicBezTo>
                <a:cubicBezTo>
                  <a:pt x="3239617" y="2107269"/>
                  <a:pt x="3275106" y="2076823"/>
                  <a:pt x="3307976" y="2043953"/>
                </a:cubicBezTo>
                <a:cubicBezTo>
                  <a:pt x="3313953" y="2037976"/>
                  <a:pt x="3318873" y="2030711"/>
                  <a:pt x="3325906" y="2026023"/>
                </a:cubicBezTo>
                <a:cubicBezTo>
                  <a:pt x="3365232" y="1999806"/>
                  <a:pt x="3344181" y="2014558"/>
                  <a:pt x="3388659" y="1981200"/>
                </a:cubicBezTo>
                <a:cubicBezTo>
                  <a:pt x="3391647" y="1972235"/>
                  <a:pt x="3390244" y="1960209"/>
                  <a:pt x="3397623" y="1954306"/>
                </a:cubicBezTo>
                <a:cubicBezTo>
                  <a:pt x="3407244" y="1946609"/>
                  <a:pt x="3421274" y="1947006"/>
                  <a:pt x="3433482" y="1945341"/>
                </a:cubicBezTo>
                <a:cubicBezTo>
                  <a:pt x="3487105" y="1938029"/>
                  <a:pt x="3541338" y="1935519"/>
                  <a:pt x="3594847" y="1927412"/>
                </a:cubicBezTo>
                <a:cubicBezTo>
                  <a:pt x="3640043" y="1920564"/>
                  <a:pt x="3729318" y="1900517"/>
                  <a:pt x="3729318" y="1900517"/>
                </a:cubicBezTo>
                <a:cubicBezTo>
                  <a:pt x="3738283" y="1894541"/>
                  <a:pt x="3747445" y="1888850"/>
                  <a:pt x="3756212" y="1882588"/>
                </a:cubicBezTo>
                <a:cubicBezTo>
                  <a:pt x="3768370" y="1873904"/>
                  <a:pt x="3778707" y="1862376"/>
                  <a:pt x="3792071" y="1855694"/>
                </a:cubicBezTo>
                <a:cubicBezTo>
                  <a:pt x="3803091" y="1850184"/>
                  <a:pt x="3815976" y="1849717"/>
                  <a:pt x="3827929" y="1846729"/>
                </a:cubicBezTo>
                <a:cubicBezTo>
                  <a:pt x="3839882" y="1837764"/>
                  <a:pt x="3852310" y="1829400"/>
                  <a:pt x="3863788" y="1819835"/>
                </a:cubicBezTo>
                <a:cubicBezTo>
                  <a:pt x="3870281" y="1814424"/>
                  <a:pt x="3874470" y="1806254"/>
                  <a:pt x="3881718" y="1801906"/>
                </a:cubicBezTo>
                <a:cubicBezTo>
                  <a:pt x="3889821" y="1797044"/>
                  <a:pt x="3899764" y="1796259"/>
                  <a:pt x="3908612" y="1792941"/>
                </a:cubicBezTo>
                <a:cubicBezTo>
                  <a:pt x="3923679" y="1787291"/>
                  <a:pt x="3938494" y="1780988"/>
                  <a:pt x="3953435" y="1775012"/>
                </a:cubicBezTo>
                <a:cubicBezTo>
                  <a:pt x="3959412" y="1769035"/>
                  <a:pt x="3962934" y="1757684"/>
                  <a:pt x="3971365" y="1757082"/>
                </a:cubicBezTo>
                <a:cubicBezTo>
                  <a:pt x="4007257" y="1754518"/>
                  <a:pt x="4043205" y="1761843"/>
                  <a:pt x="4078941" y="1766047"/>
                </a:cubicBezTo>
                <a:cubicBezTo>
                  <a:pt x="4112376" y="1769981"/>
                  <a:pt x="4122119" y="1774463"/>
                  <a:pt x="4150659" y="1783976"/>
                </a:cubicBezTo>
                <a:cubicBezTo>
                  <a:pt x="4154412" y="1783038"/>
                  <a:pt x="4206485" y="1770995"/>
                  <a:pt x="4213412" y="1766047"/>
                </a:cubicBezTo>
                <a:cubicBezTo>
                  <a:pt x="4227167" y="1756222"/>
                  <a:pt x="4236121" y="1740809"/>
                  <a:pt x="4249271" y="1730188"/>
                </a:cubicBezTo>
                <a:cubicBezTo>
                  <a:pt x="4424760" y="1588447"/>
                  <a:pt x="4382702" y="1616063"/>
                  <a:pt x="4491318" y="1550894"/>
                </a:cubicBezTo>
                <a:cubicBezTo>
                  <a:pt x="4508981" y="1480236"/>
                  <a:pt x="4484452" y="1539786"/>
                  <a:pt x="4572000" y="1479176"/>
                </a:cubicBezTo>
                <a:cubicBezTo>
                  <a:pt x="4589373" y="1467149"/>
                  <a:pt x="4602688" y="1450059"/>
                  <a:pt x="4616823" y="1434353"/>
                </a:cubicBezTo>
                <a:cubicBezTo>
                  <a:pt x="4629623" y="1420131"/>
                  <a:pt x="4639152" y="1403059"/>
                  <a:pt x="4652682" y="1389529"/>
                </a:cubicBezTo>
                <a:cubicBezTo>
                  <a:pt x="4666212" y="1375999"/>
                  <a:pt x="4683976" y="1367200"/>
                  <a:pt x="4697506" y="1353670"/>
                </a:cubicBezTo>
                <a:cubicBezTo>
                  <a:pt x="4720706" y="1330470"/>
                  <a:pt x="4757330" y="1278255"/>
                  <a:pt x="4787153" y="1255059"/>
                </a:cubicBezTo>
                <a:cubicBezTo>
                  <a:pt x="4800907" y="1244362"/>
                  <a:pt x="4818037" y="1238619"/>
                  <a:pt x="4831976" y="1228164"/>
                </a:cubicBezTo>
                <a:cubicBezTo>
                  <a:pt x="4842119" y="1220557"/>
                  <a:pt x="4850755" y="1211010"/>
                  <a:pt x="4858871" y="1201270"/>
                </a:cubicBezTo>
                <a:cubicBezTo>
                  <a:pt x="4865768" y="1192993"/>
                  <a:pt x="4868387" y="1181106"/>
                  <a:pt x="4876800" y="1174376"/>
                </a:cubicBezTo>
                <a:cubicBezTo>
                  <a:pt x="4884179" y="1168473"/>
                  <a:pt x="4894729" y="1168400"/>
                  <a:pt x="4903694" y="1165412"/>
                </a:cubicBezTo>
                <a:cubicBezTo>
                  <a:pt x="4924612" y="1147482"/>
                  <a:pt x="4946966" y="1131104"/>
                  <a:pt x="4966447" y="1111623"/>
                </a:cubicBezTo>
                <a:cubicBezTo>
                  <a:pt x="4977012" y="1101058"/>
                  <a:pt x="4983346" y="1086870"/>
                  <a:pt x="4993341" y="1075764"/>
                </a:cubicBezTo>
                <a:cubicBezTo>
                  <a:pt x="5032222" y="1032563"/>
                  <a:pt x="5090667" y="980998"/>
                  <a:pt x="5136776" y="950259"/>
                </a:cubicBezTo>
                <a:cubicBezTo>
                  <a:pt x="5150166" y="941333"/>
                  <a:pt x="5166659" y="938306"/>
                  <a:pt x="5181600" y="932329"/>
                </a:cubicBezTo>
                <a:cubicBezTo>
                  <a:pt x="5190565" y="923364"/>
                  <a:pt x="5197945" y="912468"/>
                  <a:pt x="5208494" y="905435"/>
                </a:cubicBezTo>
                <a:cubicBezTo>
                  <a:pt x="5216357" y="900193"/>
                  <a:pt x="5228129" y="902519"/>
                  <a:pt x="5235388" y="896470"/>
                </a:cubicBezTo>
                <a:cubicBezTo>
                  <a:pt x="5246866" y="886905"/>
                  <a:pt x="5251717" y="871177"/>
                  <a:pt x="5262282" y="860612"/>
                </a:cubicBezTo>
                <a:cubicBezTo>
                  <a:pt x="5328187" y="794707"/>
                  <a:pt x="5282179" y="848674"/>
                  <a:pt x="5351929" y="806823"/>
                </a:cubicBezTo>
                <a:cubicBezTo>
                  <a:pt x="5437481" y="755491"/>
                  <a:pt x="5358160" y="780611"/>
                  <a:pt x="5432612" y="762000"/>
                </a:cubicBezTo>
                <a:cubicBezTo>
                  <a:pt x="5444565" y="747059"/>
                  <a:pt x="5453164" y="728657"/>
                  <a:pt x="5468471" y="717176"/>
                </a:cubicBezTo>
                <a:cubicBezTo>
                  <a:pt x="5478327" y="709784"/>
                  <a:pt x="5494708" y="715909"/>
                  <a:pt x="5504329" y="708212"/>
                </a:cubicBezTo>
                <a:cubicBezTo>
                  <a:pt x="5511708" y="702309"/>
                  <a:pt x="5507244" y="688577"/>
                  <a:pt x="5513294" y="681317"/>
                </a:cubicBezTo>
                <a:cubicBezTo>
                  <a:pt x="5546425" y="641560"/>
                  <a:pt x="5589791" y="646296"/>
                  <a:pt x="5638800" y="636494"/>
                </a:cubicBezTo>
                <a:cubicBezTo>
                  <a:pt x="5650753" y="624541"/>
                  <a:pt x="5661937" y="611766"/>
                  <a:pt x="5674659" y="600635"/>
                </a:cubicBezTo>
                <a:cubicBezTo>
                  <a:pt x="5685903" y="590796"/>
                  <a:pt x="5700794" y="585085"/>
                  <a:pt x="5710518" y="573741"/>
                </a:cubicBezTo>
                <a:cubicBezTo>
                  <a:pt x="5719215" y="563594"/>
                  <a:pt x="5717499" y="545546"/>
                  <a:pt x="5728447" y="537882"/>
                </a:cubicBezTo>
                <a:cubicBezTo>
                  <a:pt x="5749363" y="523241"/>
                  <a:pt x="5776259" y="519953"/>
                  <a:pt x="5800165" y="510988"/>
                </a:cubicBezTo>
                <a:cubicBezTo>
                  <a:pt x="5815106" y="478117"/>
                  <a:pt x="5831901" y="446028"/>
                  <a:pt x="5844988" y="412376"/>
                </a:cubicBezTo>
                <a:cubicBezTo>
                  <a:pt x="5852873" y="392100"/>
                  <a:pt x="5856667" y="370460"/>
                  <a:pt x="5862918" y="349623"/>
                </a:cubicBezTo>
                <a:cubicBezTo>
                  <a:pt x="5865633" y="340572"/>
                  <a:pt x="5867656" y="331181"/>
                  <a:pt x="5871882" y="322729"/>
                </a:cubicBezTo>
                <a:cubicBezTo>
                  <a:pt x="5876700" y="313092"/>
                  <a:pt x="5881535" y="302732"/>
                  <a:pt x="5889812" y="295835"/>
                </a:cubicBezTo>
                <a:cubicBezTo>
                  <a:pt x="5900078" y="287280"/>
                  <a:pt x="5913718" y="283882"/>
                  <a:pt x="5925671" y="277906"/>
                </a:cubicBezTo>
                <a:cubicBezTo>
                  <a:pt x="5995601" y="207972"/>
                  <a:pt x="5882336" y="323588"/>
                  <a:pt x="5961529" y="233082"/>
                </a:cubicBezTo>
                <a:cubicBezTo>
                  <a:pt x="5988799" y="201917"/>
                  <a:pt x="6007469" y="194991"/>
                  <a:pt x="6024282" y="161364"/>
                </a:cubicBezTo>
                <a:cubicBezTo>
                  <a:pt x="6028508" y="152912"/>
                  <a:pt x="6029021" y="142922"/>
                  <a:pt x="6033247" y="134470"/>
                </a:cubicBezTo>
                <a:cubicBezTo>
                  <a:pt x="6045206" y="110551"/>
                  <a:pt x="6090707" y="58541"/>
                  <a:pt x="6104965" y="53788"/>
                </a:cubicBezTo>
                <a:cubicBezTo>
                  <a:pt x="6172564" y="31254"/>
                  <a:pt x="6089240" y="61651"/>
                  <a:pt x="6158753" y="26894"/>
                </a:cubicBezTo>
                <a:cubicBezTo>
                  <a:pt x="6167205" y="22668"/>
                  <a:pt x="6176561" y="20525"/>
                  <a:pt x="6185647" y="17929"/>
                </a:cubicBezTo>
                <a:cubicBezTo>
                  <a:pt x="6223094" y="7230"/>
                  <a:pt x="6233025" y="7044"/>
                  <a:pt x="6275294" y="0"/>
                </a:cubicBezTo>
                <a:cubicBezTo>
                  <a:pt x="6300294" y="3125"/>
                  <a:pt x="6362496" y="9127"/>
                  <a:pt x="6391835" y="17929"/>
                </a:cubicBezTo>
                <a:cubicBezTo>
                  <a:pt x="6407249" y="22553"/>
                  <a:pt x="6421718" y="29882"/>
                  <a:pt x="6436659" y="35859"/>
                </a:cubicBezTo>
                <a:cubicBezTo>
                  <a:pt x="6448612" y="47812"/>
                  <a:pt x="6459884" y="60487"/>
                  <a:pt x="6472518" y="71717"/>
                </a:cubicBezTo>
                <a:cubicBezTo>
                  <a:pt x="6486819" y="84429"/>
                  <a:pt x="6503811" y="94046"/>
                  <a:pt x="6517341" y="107576"/>
                </a:cubicBezTo>
                <a:cubicBezTo>
                  <a:pt x="6612098" y="202334"/>
                  <a:pt x="6468366" y="81533"/>
                  <a:pt x="6580094" y="179294"/>
                </a:cubicBezTo>
                <a:cubicBezTo>
                  <a:pt x="6672097" y="259796"/>
                  <a:pt x="6566355" y="156590"/>
                  <a:pt x="6642847" y="233082"/>
                </a:cubicBezTo>
                <a:cubicBezTo>
                  <a:pt x="6657805" y="307870"/>
                  <a:pt x="6636619" y="253748"/>
                  <a:pt x="6687671" y="304800"/>
                </a:cubicBezTo>
                <a:cubicBezTo>
                  <a:pt x="6701357" y="318486"/>
                  <a:pt x="6825315" y="462690"/>
                  <a:pt x="6875929" y="493059"/>
                </a:cubicBezTo>
                <a:cubicBezTo>
                  <a:pt x="6897822" y="506195"/>
                  <a:pt x="6924811" y="508535"/>
                  <a:pt x="6947647" y="519953"/>
                </a:cubicBezTo>
                <a:cubicBezTo>
                  <a:pt x="7051038" y="571648"/>
                  <a:pt x="6954195" y="546365"/>
                  <a:pt x="7046259" y="564776"/>
                </a:cubicBezTo>
                <a:cubicBezTo>
                  <a:pt x="7067177" y="576729"/>
                  <a:pt x="7087463" y="589861"/>
                  <a:pt x="7109012" y="600635"/>
                </a:cubicBezTo>
                <a:cubicBezTo>
                  <a:pt x="7123405" y="607832"/>
                  <a:pt x="7139442" y="611367"/>
                  <a:pt x="7153835" y="618564"/>
                </a:cubicBezTo>
                <a:cubicBezTo>
                  <a:pt x="7223353" y="653323"/>
                  <a:pt x="7140020" y="622924"/>
                  <a:pt x="7207623" y="645459"/>
                </a:cubicBezTo>
                <a:cubicBezTo>
                  <a:pt x="7213600" y="651435"/>
                  <a:pt x="7220865" y="656355"/>
                  <a:pt x="7225553" y="663388"/>
                </a:cubicBezTo>
                <a:cubicBezTo>
                  <a:pt x="7239619" y="684487"/>
                  <a:pt x="7243068" y="707797"/>
                  <a:pt x="7261412" y="726141"/>
                </a:cubicBezTo>
                <a:cubicBezTo>
                  <a:pt x="7269031" y="733759"/>
                  <a:pt x="7279341" y="738094"/>
                  <a:pt x="7288306" y="744070"/>
                </a:cubicBezTo>
                <a:cubicBezTo>
                  <a:pt x="7295597" y="765942"/>
                  <a:pt x="7297823" y="780482"/>
                  <a:pt x="7315200" y="797859"/>
                </a:cubicBezTo>
                <a:cubicBezTo>
                  <a:pt x="7325765" y="808424"/>
                  <a:pt x="7340494" y="814188"/>
                  <a:pt x="7351059" y="824753"/>
                </a:cubicBezTo>
                <a:cubicBezTo>
                  <a:pt x="7364589" y="838283"/>
                  <a:pt x="7374965" y="854635"/>
                  <a:pt x="7386918" y="869576"/>
                </a:cubicBezTo>
                <a:cubicBezTo>
                  <a:pt x="7393364" y="895361"/>
                  <a:pt x="7390303" y="909259"/>
                  <a:pt x="7413812" y="923364"/>
                </a:cubicBezTo>
                <a:cubicBezTo>
                  <a:pt x="7421915" y="928226"/>
                  <a:pt x="7431741" y="929341"/>
                  <a:pt x="7440706" y="932329"/>
                </a:cubicBezTo>
                <a:cubicBezTo>
                  <a:pt x="7484145" y="993868"/>
                  <a:pt x="7558596" y="1087766"/>
                  <a:pt x="7593106" y="1165412"/>
                </a:cubicBezTo>
                <a:cubicBezTo>
                  <a:pt x="7646828" y="1286285"/>
                  <a:pt x="7584939" y="1211033"/>
                  <a:pt x="7664823" y="1290917"/>
                </a:cubicBezTo>
                <a:cubicBezTo>
                  <a:pt x="7691717" y="1353670"/>
                  <a:pt x="7708703" y="1421671"/>
                  <a:pt x="7745506" y="1479176"/>
                </a:cubicBezTo>
                <a:cubicBezTo>
                  <a:pt x="7758493" y="1499468"/>
                  <a:pt x="7790352" y="1498918"/>
                  <a:pt x="7808259" y="1515035"/>
                </a:cubicBezTo>
                <a:cubicBezTo>
                  <a:pt x="7821210" y="1526691"/>
                  <a:pt x="7824190" y="1546316"/>
                  <a:pt x="7835153" y="1559859"/>
                </a:cubicBezTo>
                <a:cubicBezTo>
                  <a:pt x="7875126" y="1609238"/>
                  <a:pt x="7922541" y="1652469"/>
                  <a:pt x="7960659" y="1703294"/>
                </a:cubicBezTo>
                <a:cubicBezTo>
                  <a:pt x="7995160" y="1749295"/>
                  <a:pt x="7976988" y="1728588"/>
                  <a:pt x="8014447" y="1766047"/>
                </a:cubicBezTo>
                <a:cubicBezTo>
                  <a:pt x="8026400" y="1789953"/>
                  <a:pt x="8035957" y="1815215"/>
                  <a:pt x="8050306" y="1837764"/>
                </a:cubicBezTo>
                <a:cubicBezTo>
                  <a:pt x="8085951" y="1893777"/>
                  <a:pt x="8117403" y="1947085"/>
                  <a:pt x="8157882" y="1999129"/>
                </a:cubicBezTo>
                <a:cubicBezTo>
                  <a:pt x="8163071" y="2005801"/>
                  <a:pt x="8169495" y="2011444"/>
                  <a:pt x="8175812" y="2017059"/>
                </a:cubicBezTo>
                <a:cubicBezTo>
                  <a:pt x="8208514" y="2046127"/>
                  <a:pt x="8264461" y="2089304"/>
                  <a:pt x="8292353" y="2124635"/>
                </a:cubicBezTo>
                <a:cubicBezTo>
                  <a:pt x="8489902" y="2374864"/>
                  <a:pt x="8307163" y="2149189"/>
                  <a:pt x="8399929" y="2294964"/>
                </a:cubicBezTo>
                <a:cubicBezTo>
                  <a:pt x="8426014" y="2335954"/>
                  <a:pt x="8488916" y="2392915"/>
                  <a:pt x="8516471" y="2420470"/>
                </a:cubicBezTo>
                <a:lnTo>
                  <a:pt x="8516471" y="2420470"/>
                </a:lnTo>
                <a:cubicBezTo>
                  <a:pt x="8654615" y="2627689"/>
                  <a:pt x="8526118" y="2457014"/>
                  <a:pt x="8641976" y="2572870"/>
                </a:cubicBezTo>
                <a:cubicBezTo>
                  <a:pt x="8649595" y="2580489"/>
                  <a:pt x="8654196" y="2590627"/>
                  <a:pt x="8659906" y="2599764"/>
                </a:cubicBezTo>
                <a:cubicBezTo>
                  <a:pt x="8669141" y="2614540"/>
                  <a:pt x="8676808" y="2630313"/>
                  <a:pt x="8686800" y="2644588"/>
                </a:cubicBezTo>
                <a:cubicBezTo>
                  <a:pt x="8715417" y="2685470"/>
                  <a:pt x="8731702" y="2698455"/>
                  <a:pt x="8767482" y="2734235"/>
                </a:cubicBezTo>
                <a:cubicBezTo>
                  <a:pt x="8788475" y="2797211"/>
                  <a:pt x="8769766" y="2754449"/>
                  <a:pt x="8857129" y="2841812"/>
                </a:cubicBezTo>
                <a:lnTo>
                  <a:pt x="8875059" y="2859741"/>
                </a:lnTo>
                <a:cubicBezTo>
                  <a:pt x="8892148" y="2893920"/>
                  <a:pt x="8897367" y="2906650"/>
                  <a:pt x="8919882" y="2940423"/>
                </a:cubicBezTo>
                <a:cubicBezTo>
                  <a:pt x="8967667" y="3012100"/>
                  <a:pt x="8927262" y="2949280"/>
                  <a:pt x="8964706" y="2994212"/>
                </a:cubicBezTo>
                <a:cubicBezTo>
                  <a:pt x="8974271" y="3005690"/>
                  <a:pt x="8981504" y="3019056"/>
                  <a:pt x="8991600" y="3030070"/>
                </a:cubicBezTo>
                <a:cubicBezTo>
                  <a:pt x="9047303" y="3090837"/>
                  <a:pt x="9107941" y="3147069"/>
                  <a:pt x="9161929" y="3209364"/>
                </a:cubicBezTo>
                <a:cubicBezTo>
                  <a:pt x="9185818" y="3236929"/>
                  <a:pt x="9202146" y="3270330"/>
                  <a:pt x="9224682" y="3299012"/>
                </a:cubicBezTo>
                <a:cubicBezTo>
                  <a:pt x="9235126" y="3312304"/>
                  <a:pt x="9249410" y="3322149"/>
                  <a:pt x="9260541" y="3334870"/>
                </a:cubicBezTo>
                <a:cubicBezTo>
                  <a:pt x="9270380" y="3346114"/>
                  <a:pt x="9277509" y="3359562"/>
                  <a:pt x="9287435" y="3370729"/>
                </a:cubicBezTo>
                <a:cubicBezTo>
                  <a:pt x="9301473" y="3386522"/>
                  <a:pt x="9316466" y="3401515"/>
                  <a:pt x="9332259" y="3415553"/>
                </a:cubicBezTo>
                <a:cubicBezTo>
                  <a:pt x="9343426" y="3425479"/>
                  <a:pt x="9358067" y="3431391"/>
                  <a:pt x="9368118" y="3442447"/>
                </a:cubicBezTo>
                <a:cubicBezTo>
                  <a:pt x="9388219" y="3464558"/>
                  <a:pt x="9400776" y="3493034"/>
                  <a:pt x="9421906" y="3514164"/>
                </a:cubicBezTo>
                <a:cubicBezTo>
                  <a:pt x="9535755" y="3628013"/>
                  <a:pt x="9481839" y="3586990"/>
                  <a:pt x="9574306" y="3648635"/>
                </a:cubicBezTo>
                <a:cubicBezTo>
                  <a:pt x="9580282" y="3663576"/>
                  <a:pt x="9583309" y="3680069"/>
                  <a:pt x="9592235" y="3693459"/>
                </a:cubicBezTo>
                <a:cubicBezTo>
                  <a:pt x="9601612" y="3707524"/>
                  <a:pt x="9615373" y="3718186"/>
                  <a:pt x="9628094" y="3729317"/>
                </a:cubicBezTo>
                <a:cubicBezTo>
                  <a:pt x="9662694" y="3759592"/>
                  <a:pt x="9673793" y="3761132"/>
                  <a:pt x="9717741" y="3783106"/>
                </a:cubicBezTo>
                <a:cubicBezTo>
                  <a:pt x="9735670" y="3804024"/>
                  <a:pt x="9752048" y="3826378"/>
                  <a:pt x="9771529" y="3845859"/>
                </a:cubicBezTo>
                <a:cubicBezTo>
                  <a:pt x="9785059" y="3859389"/>
                  <a:pt x="9805462" y="3865985"/>
                  <a:pt x="9816353" y="3881717"/>
                </a:cubicBezTo>
                <a:cubicBezTo>
                  <a:pt x="9833105" y="3905915"/>
                  <a:pt x="9836787" y="3937335"/>
                  <a:pt x="9852212" y="3962400"/>
                </a:cubicBezTo>
                <a:cubicBezTo>
                  <a:pt x="9861071" y="3976797"/>
                  <a:pt x="9876841" y="3985625"/>
                  <a:pt x="9888071" y="3998259"/>
                </a:cubicBezTo>
                <a:cubicBezTo>
                  <a:pt x="9900783" y="4012560"/>
                  <a:pt x="9911477" y="4028555"/>
                  <a:pt x="9923929" y="4043082"/>
                </a:cubicBezTo>
                <a:cubicBezTo>
                  <a:pt x="9929430" y="4049499"/>
                  <a:pt x="9936448" y="4054519"/>
                  <a:pt x="9941859" y="4061012"/>
                </a:cubicBezTo>
                <a:cubicBezTo>
                  <a:pt x="9966357" y="4090410"/>
                  <a:pt x="9989670" y="4120777"/>
                  <a:pt x="10013576" y="4150659"/>
                </a:cubicBezTo>
                <a:cubicBezTo>
                  <a:pt x="10043458" y="4252259"/>
                  <a:pt x="10071214" y="4354509"/>
                  <a:pt x="10103223" y="4455459"/>
                </a:cubicBezTo>
                <a:cubicBezTo>
                  <a:pt x="10110101" y="4477152"/>
                  <a:pt x="10122921" y="4496622"/>
                  <a:pt x="10130118" y="4518212"/>
                </a:cubicBezTo>
                <a:cubicBezTo>
                  <a:pt x="10137910" y="4541589"/>
                  <a:pt x="10142506" y="4565919"/>
                  <a:pt x="10148047" y="4589929"/>
                </a:cubicBezTo>
                <a:cubicBezTo>
                  <a:pt x="10151473" y="4604776"/>
                  <a:pt x="10151805" y="4620433"/>
                  <a:pt x="10157012" y="4634753"/>
                </a:cubicBezTo>
                <a:cubicBezTo>
                  <a:pt x="10163862" y="4653592"/>
                  <a:pt x="10174941" y="4670612"/>
                  <a:pt x="10183906" y="4688541"/>
                </a:cubicBezTo>
                <a:cubicBezTo>
                  <a:pt x="10186894" y="4727388"/>
                  <a:pt x="10188319" y="4766387"/>
                  <a:pt x="10192871" y="4805082"/>
                </a:cubicBezTo>
                <a:cubicBezTo>
                  <a:pt x="10194311" y="4817318"/>
                  <a:pt x="10200667" y="4828676"/>
                  <a:pt x="10201835" y="4840941"/>
                </a:cubicBezTo>
                <a:cubicBezTo>
                  <a:pt x="10206660" y="4891600"/>
                  <a:pt x="10206574" y="4942629"/>
                  <a:pt x="10210800" y="4993341"/>
                </a:cubicBezTo>
                <a:cubicBezTo>
                  <a:pt x="10212555" y="5014398"/>
                  <a:pt x="10216470" y="5035223"/>
                  <a:pt x="10219765" y="5056094"/>
                </a:cubicBezTo>
                <a:cubicBezTo>
                  <a:pt x="10251870" y="5259424"/>
                  <a:pt x="10226332" y="5084141"/>
                  <a:pt x="10246659" y="5226423"/>
                </a:cubicBezTo>
                <a:cubicBezTo>
                  <a:pt x="10249647" y="5274235"/>
                  <a:pt x="10251081" y="5322170"/>
                  <a:pt x="10255623" y="5369859"/>
                </a:cubicBezTo>
                <a:cubicBezTo>
                  <a:pt x="10257068" y="5385027"/>
                  <a:pt x="10262574" y="5399579"/>
                  <a:pt x="10264588" y="5414682"/>
                </a:cubicBezTo>
                <a:cubicBezTo>
                  <a:pt x="10268557" y="5444450"/>
                  <a:pt x="10263558" y="5476010"/>
                  <a:pt x="10273553" y="5504329"/>
                </a:cubicBezTo>
                <a:cubicBezTo>
                  <a:pt x="10282108" y="5528569"/>
                  <a:pt x="10303435" y="5546164"/>
                  <a:pt x="10318376" y="5567082"/>
                </a:cubicBezTo>
                <a:cubicBezTo>
                  <a:pt x="10315388" y="5653741"/>
                  <a:pt x="10322798" y="5741388"/>
                  <a:pt x="10309412" y="5827059"/>
                </a:cubicBezTo>
                <a:cubicBezTo>
                  <a:pt x="10307105" y="5841821"/>
                  <a:pt x="10281472" y="5841283"/>
                  <a:pt x="10273553" y="5853953"/>
                </a:cubicBezTo>
                <a:cubicBezTo>
                  <a:pt x="10265477" y="5866874"/>
                  <a:pt x="10274504" y="5887207"/>
                  <a:pt x="10264588" y="5898776"/>
                </a:cubicBezTo>
                <a:cubicBezTo>
                  <a:pt x="10170323" y="6008751"/>
                  <a:pt x="10188210" y="5952683"/>
                  <a:pt x="10094259" y="6015317"/>
                </a:cubicBezTo>
                <a:cubicBezTo>
                  <a:pt x="10071336" y="6030599"/>
                  <a:pt x="10050987" y="6049625"/>
                  <a:pt x="10031506" y="6069106"/>
                </a:cubicBezTo>
                <a:cubicBezTo>
                  <a:pt x="10015003" y="6085609"/>
                  <a:pt x="10006946" y="6111315"/>
                  <a:pt x="9986682" y="6122894"/>
                </a:cubicBezTo>
                <a:cubicBezTo>
                  <a:pt x="9962762" y="6136563"/>
                  <a:pt x="9932894" y="6134847"/>
                  <a:pt x="9906000" y="6140823"/>
                </a:cubicBezTo>
                <a:cubicBezTo>
                  <a:pt x="9879106" y="6155764"/>
                  <a:pt x="9854900" y="6177195"/>
                  <a:pt x="9825318" y="6185647"/>
                </a:cubicBezTo>
                <a:cubicBezTo>
                  <a:pt x="9753706" y="6206108"/>
                  <a:pt x="9731366" y="6197337"/>
                  <a:pt x="9672918" y="6185647"/>
                </a:cubicBezTo>
                <a:cubicBezTo>
                  <a:pt x="9622118" y="6188635"/>
                  <a:pt x="9571230" y="6190386"/>
                  <a:pt x="9520518" y="6194612"/>
                </a:cubicBezTo>
                <a:cubicBezTo>
                  <a:pt x="9499461" y="6196367"/>
                  <a:pt x="9478808" y="6201663"/>
                  <a:pt x="9457765" y="6203576"/>
                </a:cubicBezTo>
                <a:cubicBezTo>
                  <a:pt x="9413026" y="6207643"/>
                  <a:pt x="9368118" y="6209553"/>
                  <a:pt x="9323294" y="6212541"/>
                </a:cubicBezTo>
                <a:cubicBezTo>
                  <a:pt x="9119196" y="6253360"/>
                  <a:pt x="9313408" y="6221506"/>
                  <a:pt x="8928847" y="6221506"/>
                </a:cubicBezTo>
                <a:cubicBezTo>
                  <a:pt x="8800318" y="6221506"/>
                  <a:pt x="8671859" y="6227482"/>
                  <a:pt x="8543365" y="6230470"/>
                </a:cubicBezTo>
                <a:cubicBezTo>
                  <a:pt x="8069162" y="6223696"/>
                  <a:pt x="8077481" y="6261912"/>
                  <a:pt x="7781365" y="6194612"/>
                </a:cubicBezTo>
                <a:cubicBezTo>
                  <a:pt x="7603402" y="6154165"/>
                  <a:pt x="7874183" y="6201196"/>
                  <a:pt x="7611035" y="6158753"/>
                </a:cubicBezTo>
                <a:lnTo>
                  <a:pt x="7440706" y="6131859"/>
                </a:lnTo>
                <a:cubicBezTo>
                  <a:pt x="7363056" y="6100798"/>
                  <a:pt x="7427506" y="6122187"/>
                  <a:pt x="7324165" y="6104964"/>
                </a:cubicBezTo>
                <a:cubicBezTo>
                  <a:pt x="7294106" y="6099954"/>
                  <a:pt x="7264718" y="6091116"/>
                  <a:pt x="7234518" y="6087035"/>
                </a:cubicBezTo>
                <a:cubicBezTo>
                  <a:pt x="7154070" y="6076164"/>
                  <a:pt x="7073023" y="6070210"/>
                  <a:pt x="6992471" y="6060141"/>
                </a:cubicBezTo>
                <a:cubicBezTo>
                  <a:pt x="6977351" y="6058251"/>
                  <a:pt x="6962751" y="6053190"/>
                  <a:pt x="6947647" y="6051176"/>
                </a:cubicBezTo>
                <a:cubicBezTo>
                  <a:pt x="6917879" y="6047207"/>
                  <a:pt x="6887623" y="6047149"/>
                  <a:pt x="6858000" y="6042212"/>
                </a:cubicBezTo>
                <a:cubicBezTo>
                  <a:pt x="6779959" y="6029205"/>
                  <a:pt x="6702759" y="6011541"/>
                  <a:pt x="6624918" y="5997388"/>
                </a:cubicBezTo>
                <a:cubicBezTo>
                  <a:pt x="6604129" y="5993608"/>
                  <a:pt x="6583083" y="5991411"/>
                  <a:pt x="6562165" y="5988423"/>
                </a:cubicBezTo>
                <a:lnTo>
                  <a:pt x="5853953" y="5997388"/>
                </a:lnTo>
                <a:cubicBezTo>
                  <a:pt x="5829867" y="5997942"/>
                  <a:pt x="5806327" y="6006353"/>
                  <a:pt x="5782235" y="6006353"/>
                </a:cubicBezTo>
                <a:cubicBezTo>
                  <a:pt x="5623830" y="6006353"/>
                  <a:pt x="5465482" y="6000376"/>
                  <a:pt x="5307106" y="5997388"/>
                </a:cubicBezTo>
                <a:lnTo>
                  <a:pt x="4177553" y="6006353"/>
                </a:lnTo>
                <a:cubicBezTo>
                  <a:pt x="3931151" y="6009304"/>
                  <a:pt x="3812948" y="6015199"/>
                  <a:pt x="3585882" y="6024282"/>
                </a:cubicBezTo>
                <a:lnTo>
                  <a:pt x="3487271" y="6033247"/>
                </a:lnTo>
                <a:cubicBezTo>
                  <a:pt x="3463311" y="6035769"/>
                  <a:pt x="3439550" y="6040079"/>
                  <a:pt x="3415553" y="6042212"/>
                </a:cubicBezTo>
                <a:lnTo>
                  <a:pt x="3083859" y="6069106"/>
                </a:lnTo>
                <a:cubicBezTo>
                  <a:pt x="3024026" y="6074354"/>
                  <a:pt x="2964511" y="6083288"/>
                  <a:pt x="2904565" y="6087035"/>
                </a:cubicBezTo>
                <a:lnTo>
                  <a:pt x="2761129" y="6096000"/>
                </a:lnTo>
                <a:lnTo>
                  <a:pt x="2447365" y="6122894"/>
                </a:lnTo>
                <a:cubicBezTo>
                  <a:pt x="2387683" y="6127235"/>
                  <a:pt x="2327813" y="6128445"/>
                  <a:pt x="2268071" y="6131859"/>
                </a:cubicBezTo>
                <a:cubicBezTo>
                  <a:pt x="2178135" y="6136998"/>
                  <a:pt x="2106049" y="6142942"/>
                  <a:pt x="2017059" y="6149788"/>
                </a:cubicBezTo>
                <a:lnTo>
                  <a:pt x="1577788" y="6140823"/>
                </a:lnTo>
                <a:cubicBezTo>
                  <a:pt x="1556671" y="6140069"/>
                  <a:pt x="1536158" y="6132401"/>
                  <a:pt x="1515035" y="6131859"/>
                </a:cubicBezTo>
                <a:cubicBezTo>
                  <a:pt x="1302919" y="6126420"/>
                  <a:pt x="1090706" y="6125882"/>
                  <a:pt x="878541" y="6122894"/>
                </a:cubicBezTo>
                <a:cubicBezTo>
                  <a:pt x="866588" y="6119906"/>
                  <a:pt x="854529" y="6117314"/>
                  <a:pt x="842682" y="6113929"/>
                </a:cubicBezTo>
                <a:cubicBezTo>
                  <a:pt x="833596" y="6111333"/>
                  <a:pt x="825085" y="6106654"/>
                  <a:pt x="815788" y="6104964"/>
                </a:cubicBezTo>
                <a:cubicBezTo>
                  <a:pt x="792085" y="6100654"/>
                  <a:pt x="767977" y="6098988"/>
                  <a:pt x="744071" y="6096000"/>
                </a:cubicBezTo>
                <a:cubicBezTo>
                  <a:pt x="738094" y="6090023"/>
                  <a:pt x="734101" y="6080913"/>
                  <a:pt x="726141" y="6078070"/>
                </a:cubicBezTo>
                <a:cubicBezTo>
                  <a:pt x="691332" y="6065638"/>
                  <a:pt x="653845" y="6062201"/>
                  <a:pt x="618565" y="6051176"/>
                </a:cubicBezTo>
                <a:lnTo>
                  <a:pt x="475129" y="6006353"/>
                </a:lnTo>
                <a:cubicBezTo>
                  <a:pt x="417874" y="5988273"/>
                  <a:pt x="478716" y="6007877"/>
                  <a:pt x="394447" y="5961529"/>
                </a:cubicBezTo>
                <a:cubicBezTo>
                  <a:pt x="353463" y="5938988"/>
                  <a:pt x="309552" y="5921982"/>
                  <a:pt x="268941" y="5898776"/>
                </a:cubicBezTo>
                <a:cubicBezTo>
                  <a:pt x="194585" y="5856287"/>
                  <a:pt x="227737" y="5873691"/>
                  <a:pt x="170329" y="5844988"/>
                </a:cubicBezTo>
                <a:cubicBezTo>
                  <a:pt x="161364" y="5836023"/>
                  <a:pt x="153751" y="5825463"/>
                  <a:pt x="143435" y="5818094"/>
                </a:cubicBezTo>
                <a:cubicBezTo>
                  <a:pt x="132560" y="5810326"/>
                  <a:pt x="117842" y="5808719"/>
                  <a:pt x="107576" y="5800164"/>
                </a:cubicBezTo>
                <a:cubicBezTo>
                  <a:pt x="99299" y="5793267"/>
                  <a:pt x="97755" y="5780365"/>
                  <a:pt x="89647" y="5773270"/>
                </a:cubicBezTo>
                <a:cubicBezTo>
                  <a:pt x="73430" y="5759080"/>
                  <a:pt x="53512" y="5749769"/>
                  <a:pt x="35859" y="5737412"/>
                </a:cubicBezTo>
                <a:cubicBezTo>
                  <a:pt x="23619" y="5728844"/>
                  <a:pt x="11953" y="5719482"/>
                  <a:pt x="0" y="5710517"/>
                </a:cubicBezTo>
                <a:cubicBezTo>
                  <a:pt x="14941" y="5707529"/>
                  <a:pt x="29949" y="5704858"/>
                  <a:pt x="44823" y="5701553"/>
                </a:cubicBezTo>
                <a:cubicBezTo>
                  <a:pt x="56851" y="5698880"/>
                  <a:pt x="71970" y="5701300"/>
                  <a:pt x="80682" y="5692588"/>
                </a:cubicBezTo>
                <a:cubicBezTo>
                  <a:pt x="89394" y="5683876"/>
                  <a:pt x="86659" y="5668682"/>
                  <a:pt x="89647" y="5656729"/>
                </a:cubicBezTo>
                <a:cubicBezTo>
                  <a:pt x="80259" y="5591018"/>
                  <a:pt x="67235" y="5596965"/>
                  <a:pt x="62753" y="5585012"/>
                </a:cubicBezTo>
                <a:close/>
              </a:path>
            </a:pathLst>
          </a:custGeom>
          <a:solidFill>
            <a:srgbClr val="153375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33400" y="1906250"/>
            <a:ext cx="7543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ndara" pitchFamily="34" charset="0"/>
              </a:rPr>
              <a:t>Who gets</a:t>
            </a:r>
          </a:p>
          <a:p>
            <a:r>
              <a:rPr lang="en-US" sz="4400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ndara" pitchFamily="34" charset="0"/>
              </a:rPr>
              <a:t>to be on…</a:t>
            </a:r>
            <a:endParaRPr lang="en-US" sz="4400" dirty="0"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Candar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52600" y="3136728"/>
            <a:ext cx="7866609" cy="2959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5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Candara" pitchFamily="34" charset="0"/>
              </a:rPr>
              <a:t>God’s</a:t>
            </a:r>
          </a:p>
          <a:p>
            <a:pPr algn="ctr">
              <a:lnSpc>
                <a:spcPct val="80000"/>
              </a:lnSpc>
            </a:pPr>
            <a:r>
              <a:rPr lang="en-US" sz="115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Candara" pitchFamily="34" charset="0"/>
              </a:rPr>
              <a:t>Mountain?</a:t>
            </a:r>
            <a:endParaRPr lang="en-US" sz="11500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Candara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43400" y="152400"/>
            <a:ext cx="4038600" cy="2133600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00600" y="381000"/>
            <a:ext cx="3200400" cy="1600200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wnloads\Delight_00007281_Standard\delight_c_nt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grpSp>
        <p:nvGrpSpPr>
          <p:cNvPr id="13" name="Group 12"/>
          <p:cNvGrpSpPr/>
          <p:nvPr/>
        </p:nvGrpSpPr>
        <p:grpSpPr>
          <a:xfrm>
            <a:off x="-1066800" y="-457200"/>
            <a:ext cx="11811000" cy="9515329"/>
            <a:chOff x="914400" y="152400"/>
            <a:chExt cx="10515600" cy="8471712"/>
          </a:xfrm>
        </p:grpSpPr>
        <p:sp>
          <p:nvSpPr>
            <p:cNvPr id="5" name="Freeform 4"/>
            <p:cNvSpPr/>
            <p:nvPr/>
          </p:nvSpPr>
          <p:spPr>
            <a:xfrm>
              <a:off x="914400" y="990600"/>
              <a:ext cx="8852647" cy="6566712"/>
            </a:xfrm>
            <a:custGeom>
              <a:avLst/>
              <a:gdLst>
                <a:gd name="connsiteX0" fmla="*/ 62753 w 10322798"/>
                <a:gd name="connsiteY0" fmla="*/ 5585012 h 6261912"/>
                <a:gd name="connsiteX1" fmla="*/ 62753 w 10322798"/>
                <a:gd name="connsiteY1" fmla="*/ 5585012 h 6261912"/>
                <a:gd name="connsiteX2" fmla="*/ 80682 w 10322798"/>
                <a:gd name="connsiteY2" fmla="*/ 5423647 h 6261912"/>
                <a:gd name="connsiteX3" fmla="*/ 98612 w 10322798"/>
                <a:gd name="connsiteY3" fmla="*/ 5405717 h 6261912"/>
                <a:gd name="connsiteX4" fmla="*/ 116541 w 10322798"/>
                <a:gd name="connsiteY4" fmla="*/ 5360894 h 6261912"/>
                <a:gd name="connsiteX5" fmla="*/ 188259 w 10322798"/>
                <a:gd name="connsiteY5" fmla="*/ 5208494 h 6261912"/>
                <a:gd name="connsiteX6" fmla="*/ 215153 w 10322798"/>
                <a:gd name="connsiteY6" fmla="*/ 5136776 h 6261912"/>
                <a:gd name="connsiteX7" fmla="*/ 224118 w 10322798"/>
                <a:gd name="connsiteY7" fmla="*/ 5109882 h 6261912"/>
                <a:gd name="connsiteX8" fmla="*/ 242047 w 10322798"/>
                <a:gd name="connsiteY8" fmla="*/ 5065059 h 6261912"/>
                <a:gd name="connsiteX9" fmla="*/ 295835 w 10322798"/>
                <a:gd name="connsiteY9" fmla="*/ 4984376 h 6261912"/>
                <a:gd name="connsiteX10" fmla="*/ 304800 w 10322798"/>
                <a:gd name="connsiteY10" fmla="*/ 4957482 h 6261912"/>
                <a:gd name="connsiteX11" fmla="*/ 358588 w 10322798"/>
                <a:gd name="connsiteY11" fmla="*/ 4912659 h 6261912"/>
                <a:gd name="connsiteX12" fmla="*/ 394447 w 10322798"/>
                <a:gd name="connsiteY12" fmla="*/ 4885764 h 6261912"/>
                <a:gd name="connsiteX13" fmla="*/ 537882 w 10322798"/>
                <a:gd name="connsiteY13" fmla="*/ 4778188 h 6261912"/>
                <a:gd name="connsiteX14" fmla="*/ 609600 w 10322798"/>
                <a:gd name="connsiteY14" fmla="*/ 4715435 h 6261912"/>
                <a:gd name="connsiteX15" fmla="*/ 645459 w 10322798"/>
                <a:gd name="connsiteY15" fmla="*/ 4697506 h 6261912"/>
                <a:gd name="connsiteX16" fmla="*/ 699247 w 10322798"/>
                <a:gd name="connsiteY16" fmla="*/ 4643717 h 6261912"/>
                <a:gd name="connsiteX17" fmla="*/ 744071 w 10322798"/>
                <a:gd name="connsiteY17" fmla="*/ 4607859 h 6261912"/>
                <a:gd name="connsiteX18" fmla="*/ 833718 w 10322798"/>
                <a:gd name="connsiteY18" fmla="*/ 4527176 h 6261912"/>
                <a:gd name="connsiteX19" fmla="*/ 905435 w 10322798"/>
                <a:gd name="connsiteY19" fmla="*/ 4437529 h 6261912"/>
                <a:gd name="connsiteX20" fmla="*/ 932329 w 10322798"/>
                <a:gd name="connsiteY20" fmla="*/ 4374776 h 6261912"/>
                <a:gd name="connsiteX21" fmla="*/ 959223 w 10322798"/>
                <a:gd name="connsiteY21" fmla="*/ 4303059 h 6261912"/>
                <a:gd name="connsiteX22" fmla="*/ 968188 w 10322798"/>
                <a:gd name="connsiteY22" fmla="*/ 4267200 h 6261912"/>
                <a:gd name="connsiteX23" fmla="*/ 986118 w 10322798"/>
                <a:gd name="connsiteY23" fmla="*/ 4240306 h 6261912"/>
                <a:gd name="connsiteX24" fmla="*/ 1004047 w 10322798"/>
                <a:gd name="connsiteY24" fmla="*/ 4204447 h 6261912"/>
                <a:gd name="connsiteX25" fmla="*/ 1048871 w 10322798"/>
                <a:gd name="connsiteY25" fmla="*/ 4123764 h 6261912"/>
                <a:gd name="connsiteX26" fmla="*/ 1066800 w 10322798"/>
                <a:gd name="connsiteY26" fmla="*/ 4043082 h 6261912"/>
                <a:gd name="connsiteX27" fmla="*/ 1084729 w 10322798"/>
                <a:gd name="connsiteY27" fmla="*/ 4016188 h 6261912"/>
                <a:gd name="connsiteX28" fmla="*/ 1093694 w 10322798"/>
                <a:gd name="connsiteY28" fmla="*/ 3989294 h 6261912"/>
                <a:gd name="connsiteX29" fmla="*/ 1120588 w 10322798"/>
                <a:gd name="connsiteY29" fmla="*/ 3962400 h 6261912"/>
                <a:gd name="connsiteX30" fmla="*/ 1138518 w 10322798"/>
                <a:gd name="connsiteY30" fmla="*/ 3926541 h 6261912"/>
                <a:gd name="connsiteX31" fmla="*/ 1201271 w 10322798"/>
                <a:gd name="connsiteY31" fmla="*/ 3899647 h 6261912"/>
                <a:gd name="connsiteX32" fmla="*/ 1255059 w 10322798"/>
                <a:gd name="connsiteY32" fmla="*/ 3854823 h 6261912"/>
                <a:gd name="connsiteX33" fmla="*/ 1290918 w 10322798"/>
                <a:gd name="connsiteY33" fmla="*/ 3827929 h 6261912"/>
                <a:gd name="connsiteX34" fmla="*/ 1398494 w 10322798"/>
                <a:gd name="connsiteY34" fmla="*/ 3774141 h 6261912"/>
                <a:gd name="connsiteX35" fmla="*/ 1434353 w 10322798"/>
                <a:gd name="connsiteY35" fmla="*/ 3756212 h 6261912"/>
                <a:gd name="connsiteX36" fmla="*/ 1497106 w 10322798"/>
                <a:gd name="connsiteY36" fmla="*/ 3711388 h 6261912"/>
                <a:gd name="connsiteX37" fmla="*/ 1524000 w 10322798"/>
                <a:gd name="connsiteY37" fmla="*/ 3684494 h 6261912"/>
                <a:gd name="connsiteX38" fmla="*/ 1577788 w 10322798"/>
                <a:gd name="connsiteY38" fmla="*/ 3648635 h 6261912"/>
                <a:gd name="connsiteX39" fmla="*/ 1631576 w 10322798"/>
                <a:gd name="connsiteY39" fmla="*/ 3612776 h 6261912"/>
                <a:gd name="connsiteX40" fmla="*/ 1667435 w 10322798"/>
                <a:gd name="connsiteY40" fmla="*/ 3585882 h 6261912"/>
                <a:gd name="connsiteX41" fmla="*/ 1873623 w 10322798"/>
                <a:gd name="connsiteY41" fmla="*/ 3460376 h 6261912"/>
                <a:gd name="connsiteX42" fmla="*/ 1882588 w 10322798"/>
                <a:gd name="connsiteY42" fmla="*/ 3433482 h 6261912"/>
                <a:gd name="connsiteX43" fmla="*/ 1918447 w 10322798"/>
                <a:gd name="connsiteY43" fmla="*/ 3406588 h 6261912"/>
                <a:gd name="connsiteX44" fmla="*/ 1963271 w 10322798"/>
                <a:gd name="connsiteY44" fmla="*/ 3361764 h 6261912"/>
                <a:gd name="connsiteX45" fmla="*/ 2008094 w 10322798"/>
                <a:gd name="connsiteY45" fmla="*/ 3316941 h 6261912"/>
                <a:gd name="connsiteX46" fmla="*/ 2043953 w 10322798"/>
                <a:gd name="connsiteY46" fmla="*/ 3290047 h 6261912"/>
                <a:gd name="connsiteX47" fmla="*/ 2079812 w 10322798"/>
                <a:gd name="connsiteY47" fmla="*/ 3245223 h 6261912"/>
                <a:gd name="connsiteX48" fmla="*/ 2142565 w 10322798"/>
                <a:gd name="connsiteY48" fmla="*/ 3182470 h 6261912"/>
                <a:gd name="connsiteX49" fmla="*/ 2178423 w 10322798"/>
                <a:gd name="connsiteY49" fmla="*/ 3146612 h 6261912"/>
                <a:gd name="connsiteX50" fmla="*/ 2250141 w 10322798"/>
                <a:gd name="connsiteY50" fmla="*/ 3092823 h 6261912"/>
                <a:gd name="connsiteX51" fmla="*/ 2268071 w 10322798"/>
                <a:gd name="connsiteY51" fmla="*/ 3056964 h 6261912"/>
                <a:gd name="connsiteX52" fmla="*/ 2393576 w 10322798"/>
                <a:gd name="connsiteY52" fmla="*/ 2886635 h 6261912"/>
                <a:gd name="connsiteX53" fmla="*/ 2501153 w 10322798"/>
                <a:gd name="connsiteY53" fmla="*/ 2796988 h 6261912"/>
                <a:gd name="connsiteX54" fmla="*/ 2528047 w 10322798"/>
                <a:gd name="connsiteY54" fmla="*/ 2770094 h 6261912"/>
                <a:gd name="connsiteX55" fmla="*/ 2563906 w 10322798"/>
                <a:gd name="connsiteY55" fmla="*/ 2716306 h 6261912"/>
                <a:gd name="connsiteX56" fmla="*/ 2626659 w 10322798"/>
                <a:gd name="connsiteY56" fmla="*/ 2680447 h 6261912"/>
                <a:gd name="connsiteX57" fmla="*/ 2680447 w 10322798"/>
                <a:gd name="connsiteY57" fmla="*/ 2626659 h 6261912"/>
                <a:gd name="connsiteX58" fmla="*/ 2707341 w 10322798"/>
                <a:gd name="connsiteY58" fmla="*/ 2599764 h 6261912"/>
                <a:gd name="connsiteX59" fmla="*/ 2761129 w 10322798"/>
                <a:gd name="connsiteY59" fmla="*/ 2581835 h 6261912"/>
                <a:gd name="connsiteX60" fmla="*/ 2796988 w 10322798"/>
                <a:gd name="connsiteY60" fmla="*/ 2563906 h 6261912"/>
                <a:gd name="connsiteX61" fmla="*/ 2850776 w 10322798"/>
                <a:gd name="connsiteY61" fmla="*/ 2510117 h 6261912"/>
                <a:gd name="connsiteX62" fmla="*/ 2922494 w 10322798"/>
                <a:gd name="connsiteY62" fmla="*/ 2465294 h 6261912"/>
                <a:gd name="connsiteX63" fmla="*/ 2949388 w 10322798"/>
                <a:gd name="connsiteY63" fmla="*/ 2438400 h 6261912"/>
                <a:gd name="connsiteX64" fmla="*/ 2994212 w 10322798"/>
                <a:gd name="connsiteY64" fmla="*/ 2402541 h 6261912"/>
                <a:gd name="connsiteX65" fmla="*/ 3056965 w 10322798"/>
                <a:gd name="connsiteY65" fmla="*/ 2339788 h 6261912"/>
                <a:gd name="connsiteX66" fmla="*/ 3074894 w 10322798"/>
                <a:gd name="connsiteY66" fmla="*/ 2312894 h 6261912"/>
                <a:gd name="connsiteX67" fmla="*/ 3110753 w 10322798"/>
                <a:gd name="connsiteY67" fmla="*/ 2277035 h 6261912"/>
                <a:gd name="connsiteX68" fmla="*/ 3200400 w 10322798"/>
                <a:gd name="connsiteY68" fmla="*/ 2169459 h 6261912"/>
                <a:gd name="connsiteX69" fmla="*/ 3209365 w 10322798"/>
                <a:gd name="connsiteY69" fmla="*/ 2142564 h 6261912"/>
                <a:gd name="connsiteX70" fmla="*/ 3307976 w 10322798"/>
                <a:gd name="connsiteY70" fmla="*/ 2043953 h 6261912"/>
                <a:gd name="connsiteX71" fmla="*/ 3325906 w 10322798"/>
                <a:gd name="connsiteY71" fmla="*/ 2026023 h 6261912"/>
                <a:gd name="connsiteX72" fmla="*/ 3388659 w 10322798"/>
                <a:gd name="connsiteY72" fmla="*/ 1981200 h 6261912"/>
                <a:gd name="connsiteX73" fmla="*/ 3397623 w 10322798"/>
                <a:gd name="connsiteY73" fmla="*/ 1954306 h 6261912"/>
                <a:gd name="connsiteX74" fmla="*/ 3433482 w 10322798"/>
                <a:gd name="connsiteY74" fmla="*/ 1945341 h 6261912"/>
                <a:gd name="connsiteX75" fmla="*/ 3594847 w 10322798"/>
                <a:gd name="connsiteY75" fmla="*/ 1927412 h 6261912"/>
                <a:gd name="connsiteX76" fmla="*/ 3729318 w 10322798"/>
                <a:gd name="connsiteY76" fmla="*/ 1900517 h 6261912"/>
                <a:gd name="connsiteX77" fmla="*/ 3756212 w 10322798"/>
                <a:gd name="connsiteY77" fmla="*/ 1882588 h 6261912"/>
                <a:gd name="connsiteX78" fmla="*/ 3792071 w 10322798"/>
                <a:gd name="connsiteY78" fmla="*/ 1855694 h 6261912"/>
                <a:gd name="connsiteX79" fmla="*/ 3827929 w 10322798"/>
                <a:gd name="connsiteY79" fmla="*/ 1846729 h 6261912"/>
                <a:gd name="connsiteX80" fmla="*/ 3863788 w 10322798"/>
                <a:gd name="connsiteY80" fmla="*/ 1819835 h 6261912"/>
                <a:gd name="connsiteX81" fmla="*/ 3881718 w 10322798"/>
                <a:gd name="connsiteY81" fmla="*/ 1801906 h 6261912"/>
                <a:gd name="connsiteX82" fmla="*/ 3908612 w 10322798"/>
                <a:gd name="connsiteY82" fmla="*/ 1792941 h 6261912"/>
                <a:gd name="connsiteX83" fmla="*/ 3953435 w 10322798"/>
                <a:gd name="connsiteY83" fmla="*/ 1775012 h 6261912"/>
                <a:gd name="connsiteX84" fmla="*/ 3971365 w 10322798"/>
                <a:gd name="connsiteY84" fmla="*/ 1757082 h 6261912"/>
                <a:gd name="connsiteX85" fmla="*/ 4078941 w 10322798"/>
                <a:gd name="connsiteY85" fmla="*/ 1766047 h 6261912"/>
                <a:gd name="connsiteX86" fmla="*/ 4150659 w 10322798"/>
                <a:gd name="connsiteY86" fmla="*/ 1783976 h 6261912"/>
                <a:gd name="connsiteX87" fmla="*/ 4213412 w 10322798"/>
                <a:gd name="connsiteY87" fmla="*/ 1766047 h 6261912"/>
                <a:gd name="connsiteX88" fmla="*/ 4249271 w 10322798"/>
                <a:gd name="connsiteY88" fmla="*/ 1730188 h 6261912"/>
                <a:gd name="connsiteX89" fmla="*/ 4491318 w 10322798"/>
                <a:gd name="connsiteY89" fmla="*/ 1550894 h 6261912"/>
                <a:gd name="connsiteX90" fmla="*/ 4572000 w 10322798"/>
                <a:gd name="connsiteY90" fmla="*/ 1479176 h 6261912"/>
                <a:gd name="connsiteX91" fmla="*/ 4616823 w 10322798"/>
                <a:gd name="connsiteY91" fmla="*/ 1434353 h 6261912"/>
                <a:gd name="connsiteX92" fmla="*/ 4652682 w 10322798"/>
                <a:gd name="connsiteY92" fmla="*/ 1389529 h 6261912"/>
                <a:gd name="connsiteX93" fmla="*/ 4697506 w 10322798"/>
                <a:gd name="connsiteY93" fmla="*/ 1353670 h 6261912"/>
                <a:gd name="connsiteX94" fmla="*/ 4787153 w 10322798"/>
                <a:gd name="connsiteY94" fmla="*/ 1255059 h 6261912"/>
                <a:gd name="connsiteX95" fmla="*/ 4831976 w 10322798"/>
                <a:gd name="connsiteY95" fmla="*/ 1228164 h 6261912"/>
                <a:gd name="connsiteX96" fmla="*/ 4858871 w 10322798"/>
                <a:gd name="connsiteY96" fmla="*/ 1201270 h 6261912"/>
                <a:gd name="connsiteX97" fmla="*/ 4876800 w 10322798"/>
                <a:gd name="connsiteY97" fmla="*/ 1174376 h 6261912"/>
                <a:gd name="connsiteX98" fmla="*/ 4903694 w 10322798"/>
                <a:gd name="connsiteY98" fmla="*/ 1165412 h 6261912"/>
                <a:gd name="connsiteX99" fmla="*/ 4966447 w 10322798"/>
                <a:gd name="connsiteY99" fmla="*/ 1111623 h 6261912"/>
                <a:gd name="connsiteX100" fmla="*/ 4993341 w 10322798"/>
                <a:gd name="connsiteY100" fmla="*/ 1075764 h 6261912"/>
                <a:gd name="connsiteX101" fmla="*/ 5136776 w 10322798"/>
                <a:gd name="connsiteY101" fmla="*/ 950259 h 6261912"/>
                <a:gd name="connsiteX102" fmla="*/ 5181600 w 10322798"/>
                <a:gd name="connsiteY102" fmla="*/ 932329 h 6261912"/>
                <a:gd name="connsiteX103" fmla="*/ 5208494 w 10322798"/>
                <a:gd name="connsiteY103" fmla="*/ 905435 h 6261912"/>
                <a:gd name="connsiteX104" fmla="*/ 5235388 w 10322798"/>
                <a:gd name="connsiteY104" fmla="*/ 896470 h 6261912"/>
                <a:gd name="connsiteX105" fmla="*/ 5262282 w 10322798"/>
                <a:gd name="connsiteY105" fmla="*/ 860612 h 6261912"/>
                <a:gd name="connsiteX106" fmla="*/ 5351929 w 10322798"/>
                <a:gd name="connsiteY106" fmla="*/ 806823 h 6261912"/>
                <a:gd name="connsiteX107" fmla="*/ 5432612 w 10322798"/>
                <a:gd name="connsiteY107" fmla="*/ 762000 h 6261912"/>
                <a:gd name="connsiteX108" fmla="*/ 5468471 w 10322798"/>
                <a:gd name="connsiteY108" fmla="*/ 717176 h 6261912"/>
                <a:gd name="connsiteX109" fmla="*/ 5504329 w 10322798"/>
                <a:gd name="connsiteY109" fmla="*/ 708212 h 6261912"/>
                <a:gd name="connsiteX110" fmla="*/ 5513294 w 10322798"/>
                <a:gd name="connsiteY110" fmla="*/ 681317 h 6261912"/>
                <a:gd name="connsiteX111" fmla="*/ 5638800 w 10322798"/>
                <a:gd name="connsiteY111" fmla="*/ 636494 h 6261912"/>
                <a:gd name="connsiteX112" fmla="*/ 5674659 w 10322798"/>
                <a:gd name="connsiteY112" fmla="*/ 600635 h 6261912"/>
                <a:gd name="connsiteX113" fmla="*/ 5710518 w 10322798"/>
                <a:gd name="connsiteY113" fmla="*/ 573741 h 6261912"/>
                <a:gd name="connsiteX114" fmla="*/ 5728447 w 10322798"/>
                <a:gd name="connsiteY114" fmla="*/ 537882 h 6261912"/>
                <a:gd name="connsiteX115" fmla="*/ 5800165 w 10322798"/>
                <a:gd name="connsiteY115" fmla="*/ 510988 h 6261912"/>
                <a:gd name="connsiteX116" fmla="*/ 5844988 w 10322798"/>
                <a:gd name="connsiteY116" fmla="*/ 412376 h 6261912"/>
                <a:gd name="connsiteX117" fmla="*/ 5862918 w 10322798"/>
                <a:gd name="connsiteY117" fmla="*/ 349623 h 6261912"/>
                <a:gd name="connsiteX118" fmla="*/ 5871882 w 10322798"/>
                <a:gd name="connsiteY118" fmla="*/ 322729 h 6261912"/>
                <a:gd name="connsiteX119" fmla="*/ 5889812 w 10322798"/>
                <a:gd name="connsiteY119" fmla="*/ 295835 h 6261912"/>
                <a:gd name="connsiteX120" fmla="*/ 5925671 w 10322798"/>
                <a:gd name="connsiteY120" fmla="*/ 277906 h 6261912"/>
                <a:gd name="connsiteX121" fmla="*/ 5961529 w 10322798"/>
                <a:gd name="connsiteY121" fmla="*/ 233082 h 6261912"/>
                <a:gd name="connsiteX122" fmla="*/ 6024282 w 10322798"/>
                <a:gd name="connsiteY122" fmla="*/ 161364 h 6261912"/>
                <a:gd name="connsiteX123" fmla="*/ 6033247 w 10322798"/>
                <a:gd name="connsiteY123" fmla="*/ 134470 h 6261912"/>
                <a:gd name="connsiteX124" fmla="*/ 6104965 w 10322798"/>
                <a:gd name="connsiteY124" fmla="*/ 53788 h 6261912"/>
                <a:gd name="connsiteX125" fmla="*/ 6158753 w 10322798"/>
                <a:gd name="connsiteY125" fmla="*/ 26894 h 6261912"/>
                <a:gd name="connsiteX126" fmla="*/ 6185647 w 10322798"/>
                <a:gd name="connsiteY126" fmla="*/ 17929 h 6261912"/>
                <a:gd name="connsiteX127" fmla="*/ 6275294 w 10322798"/>
                <a:gd name="connsiteY127" fmla="*/ 0 h 6261912"/>
                <a:gd name="connsiteX128" fmla="*/ 6391835 w 10322798"/>
                <a:gd name="connsiteY128" fmla="*/ 17929 h 6261912"/>
                <a:gd name="connsiteX129" fmla="*/ 6436659 w 10322798"/>
                <a:gd name="connsiteY129" fmla="*/ 35859 h 6261912"/>
                <a:gd name="connsiteX130" fmla="*/ 6472518 w 10322798"/>
                <a:gd name="connsiteY130" fmla="*/ 71717 h 6261912"/>
                <a:gd name="connsiteX131" fmla="*/ 6517341 w 10322798"/>
                <a:gd name="connsiteY131" fmla="*/ 107576 h 6261912"/>
                <a:gd name="connsiteX132" fmla="*/ 6580094 w 10322798"/>
                <a:gd name="connsiteY132" fmla="*/ 179294 h 6261912"/>
                <a:gd name="connsiteX133" fmla="*/ 6642847 w 10322798"/>
                <a:gd name="connsiteY133" fmla="*/ 233082 h 6261912"/>
                <a:gd name="connsiteX134" fmla="*/ 6687671 w 10322798"/>
                <a:gd name="connsiteY134" fmla="*/ 304800 h 6261912"/>
                <a:gd name="connsiteX135" fmla="*/ 6875929 w 10322798"/>
                <a:gd name="connsiteY135" fmla="*/ 493059 h 6261912"/>
                <a:gd name="connsiteX136" fmla="*/ 6947647 w 10322798"/>
                <a:gd name="connsiteY136" fmla="*/ 519953 h 6261912"/>
                <a:gd name="connsiteX137" fmla="*/ 7046259 w 10322798"/>
                <a:gd name="connsiteY137" fmla="*/ 564776 h 6261912"/>
                <a:gd name="connsiteX138" fmla="*/ 7109012 w 10322798"/>
                <a:gd name="connsiteY138" fmla="*/ 600635 h 6261912"/>
                <a:gd name="connsiteX139" fmla="*/ 7153835 w 10322798"/>
                <a:gd name="connsiteY139" fmla="*/ 618564 h 6261912"/>
                <a:gd name="connsiteX140" fmla="*/ 7207623 w 10322798"/>
                <a:gd name="connsiteY140" fmla="*/ 645459 h 6261912"/>
                <a:gd name="connsiteX141" fmla="*/ 7225553 w 10322798"/>
                <a:gd name="connsiteY141" fmla="*/ 663388 h 6261912"/>
                <a:gd name="connsiteX142" fmla="*/ 7261412 w 10322798"/>
                <a:gd name="connsiteY142" fmla="*/ 726141 h 6261912"/>
                <a:gd name="connsiteX143" fmla="*/ 7288306 w 10322798"/>
                <a:gd name="connsiteY143" fmla="*/ 744070 h 6261912"/>
                <a:gd name="connsiteX144" fmla="*/ 7315200 w 10322798"/>
                <a:gd name="connsiteY144" fmla="*/ 797859 h 6261912"/>
                <a:gd name="connsiteX145" fmla="*/ 7351059 w 10322798"/>
                <a:gd name="connsiteY145" fmla="*/ 824753 h 6261912"/>
                <a:gd name="connsiteX146" fmla="*/ 7386918 w 10322798"/>
                <a:gd name="connsiteY146" fmla="*/ 869576 h 6261912"/>
                <a:gd name="connsiteX147" fmla="*/ 7413812 w 10322798"/>
                <a:gd name="connsiteY147" fmla="*/ 923364 h 6261912"/>
                <a:gd name="connsiteX148" fmla="*/ 7440706 w 10322798"/>
                <a:gd name="connsiteY148" fmla="*/ 932329 h 6261912"/>
                <a:gd name="connsiteX149" fmla="*/ 7593106 w 10322798"/>
                <a:gd name="connsiteY149" fmla="*/ 1165412 h 6261912"/>
                <a:gd name="connsiteX150" fmla="*/ 7664823 w 10322798"/>
                <a:gd name="connsiteY150" fmla="*/ 1290917 h 6261912"/>
                <a:gd name="connsiteX151" fmla="*/ 7745506 w 10322798"/>
                <a:gd name="connsiteY151" fmla="*/ 1479176 h 6261912"/>
                <a:gd name="connsiteX152" fmla="*/ 7808259 w 10322798"/>
                <a:gd name="connsiteY152" fmla="*/ 1515035 h 6261912"/>
                <a:gd name="connsiteX153" fmla="*/ 7835153 w 10322798"/>
                <a:gd name="connsiteY153" fmla="*/ 1559859 h 6261912"/>
                <a:gd name="connsiteX154" fmla="*/ 7960659 w 10322798"/>
                <a:gd name="connsiteY154" fmla="*/ 1703294 h 6261912"/>
                <a:gd name="connsiteX155" fmla="*/ 8014447 w 10322798"/>
                <a:gd name="connsiteY155" fmla="*/ 1766047 h 6261912"/>
                <a:gd name="connsiteX156" fmla="*/ 8050306 w 10322798"/>
                <a:gd name="connsiteY156" fmla="*/ 1837764 h 6261912"/>
                <a:gd name="connsiteX157" fmla="*/ 8157882 w 10322798"/>
                <a:gd name="connsiteY157" fmla="*/ 1999129 h 6261912"/>
                <a:gd name="connsiteX158" fmla="*/ 8175812 w 10322798"/>
                <a:gd name="connsiteY158" fmla="*/ 2017059 h 6261912"/>
                <a:gd name="connsiteX159" fmla="*/ 8292353 w 10322798"/>
                <a:gd name="connsiteY159" fmla="*/ 2124635 h 6261912"/>
                <a:gd name="connsiteX160" fmla="*/ 8399929 w 10322798"/>
                <a:gd name="connsiteY160" fmla="*/ 2294964 h 6261912"/>
                <a:gd name="connsiteX161" fmla="*/ 8516471 w 10322798"/>
                <a:gd name="connsiteY161" fmla="*/ 2420470 h 6261912"/>
                <a:gd name="connsiteX162" fmla="*/ 8516471 w 10322798"/>
                <a:gd name="connsiteY162" fmla="*/ 2420470 h 6261912"/>
                <a:gd name="connsiteX163" fmla="*/ 8641976 w 10322798"/>
                <a:gd name="connsiteY163" fmla="*/ 2572870 h 6261912"/>
                <a:gd name="connsiteX164" fmla="*/ 8659906 w 10322798"/>
                <a:gd name="connsiteY164" fmla="*/ 2599764 h 6261912"/>
                <a:gd name="connsiteX165" fmla="*/ 8686800 w 10322798"/>
                <a:gd name="connsiteY165" fmla="*/ 2644588 h 6261912"/>
                <a:gd name="connsiteX166" fmla="*/ 8767482 w 10322798"/>
                <a:gd name="connsiteY166" fmla="*/ 2734235 h 6261912"/>
                <a:gd name="connsiteX167" fmla="*/ 8857129 w 10322798"/>
                <a:gd name="connsiteY167" fmla="*/ 2841812 h 6261912"/>
                <a:gd name="connsiteX168" fmla="*/ 8875059 w 10322798"/>
                <a:gd name="connsiteY168" fmla="*/ 2859741 h 6261912"/>
                <a:gd name="connsiteX169" fmla="*/ 8919882 w 10322798"/>
                <a:gd name="connsiteY169" fmla="*/ 2940423 h 6261912"/>
                <a:gd name="connsiteX170" fmla="*/ 8964706 w 10322798"/>
                <a:gd name="connsiteY170" fmla="*/ 2994212 h 6261912"/>
                <a:gd name="connsiteX171" fmla="*/ 8991600 w 10322798"/>
                <a:gd name="connsiteY171" fmla="*/ 3030070 h 6261912"/>
                <a:gd name="connsiteX172" fmla="*/ 9161929 w 10322798"/>
                <a:gd name="connsiteY172" fmla="*/ 3209364 h 6261912"/>
                <a:gd name="connsiteX173" fmla="*/ 9224682 w 10322798"/>
                <a:gd name="connsiteY173" fmla="*/ 3299012 h 6261912"/>
                <a:gd name="connsiteX174" fmla="*/ 9260541 w 10322798"/>
                <a:gd name="connsiteY174" fmla="*/ 3334870 h 6261912"/>
                <a:gd name="connsiteX175" fmla="*/ 9287435 w 10322798"/>
                <a:gd name="connsiteY175" fmla="*/ 3370729 h 6261912"/>
                <a:gd name="connsiteX176" fmla="*/ 9332259 w 10322798"/>
                <a:gd name="connsiteY176" fmla="*/ 3415553 h 6261912"/>
                <a:gd name="connsiteX177" fmla="*/ 9368118 w 10322798"/>
                <a:gd name="connsiteY177" fmla="*/ 3442447 h 6261912"/>
                <a:gd name="connsiteX178" fmla="*/ 9421906 w 10322798"/>
                <a:gd name="connsiteY178" fmla="*/ 3514164 h 6261912"/>
                <a:gd name="connsiteX179" fmla="*/ 9574306 w 10322798"/>
                <a:gd name="connsiteY179" fmla="*/ 3648635 h 6261912"/>
                <a:gd name="connsiteX180" fmla="*/ 9592235 w 10322798"/>
                <a:gd name="connsiteY180" fmla="*/ 3693459 h 6261912"/>
                <a:gd name="connsiteX181" fmla="*/ 9628094 w 10322798"/>
                <a:gd name="connsiteY181" fmla="*/ 3729317 h 6261912"/>
                <a:gd name="connsiteX182" fmla="*/ 9717741 w 10322798"/>
                <a:gd name="connsiteY182" fmla="*/ 3783106 h 6261912"/>
                <a:gd name="connsiteX183" fmla="*/ 9771529 w 10322798"/>
                <a:gd name="connsiteY183" fmla="*/ 3845859 h 6261912"/>
                <a:gd name="connsiteX184" fmla="*/ 9816353 w 10322798"/>
                <a:gd name="connsiteY184" fmla="*/ 3881717 h 6261912"/>
                <a:gd name="connsiteX185" fmla="*/ 9852212 w 10322798"/>
                <a:gd name="connsiteY185" fmla="*/ 3962400 h 6261912"/>
                <a:gd name="connsiteX186" fmla="*/ 9888071 w 10322798"/>
                <a:gd name="connsiteY186" fmla="*/ 3998259 h 6261912"/>
                <a:gd name="connsiteX187" fmla="*/ 9923929 w 10322798"/>
                <a:gd name="connsiteY187" fmla="*/ 4043082 h 6261912"/>
                <a:gd name="connsiteX188" fmla="*/ 9941859 w 10322798"/>
                <a:gd name="connsiteY188" fmla="*/ 4061012 h 6261912"/>
                <a:gd name="connsiteX189" fmla="*/ 10013576 w 10322798"/>
                <a:gd name="connsiteY189" fmla="*/ 4150659 h 6261912"/>
                <a:gd name="connsiteX190" fmla="*/ 10103223 w 10322798"/>
                <a:gd name="connsiteY190" fmla="*/ 4455459 h 6261912"/>
                <a:gd name="connsiteX191" fmla="*/ 10130118 w 10322798"/>
                <a:gd name="connsiteY191" fmla="*/ 4518212 h 6261912"/>
                <a:gd name="connsiteX192" fmla="*/ 10148047 w 10322798"/>
                <a:gd name="connsiteY192" fmla="*/ 4589929 h 6261912"/>
                <a:gd name="connsiteX193" fmla="*/ 10157012 w 10322798"/>
                <a:gd name="connsiteY193" fmla="*/ 4634753 h 6261912"/>
                <a:gd name="connsiteX194" fmla="*/ 10183906 w 10322798"/>
                <a:gd name="connsiteY194" fmla="*/ 4688541 h 6261912"/>
                <a:gd name="connsiteX195" fmla="*/ 10192871 w 10322798"/>
                <a:gd name="connsiteY195" fmla="*/ 4805082 h 6261912"/>
                <a:gd name="connsiteX196" fmla="*/ 10201835 w 10322798"/>
                <a:gd name="connsiteY196" fmla="*/ 4840941 h 6261912"/>
                <a:gd name="connsiteX197" fmla="*/ 10210800 w 10322798"/>
                <a:gd name="connsiteY197" fmla="*/ 4993341 h 6261912"/>
                <a:gd name="connsiteX198" fmla="*/ 10219765 w 10322798"/>
                <a:gd name="connsiteY198" fmla="*/ 5056094 h 6261912"/>
                <a:gd name="connsiteX199" fmla="*/ 10246659 w 10322798"/>
                <a:gd name="connsiteY199" fmla="*/ 5226423 h 6261912"/>
                <a:gd name="connsiteX200" fmla="*/ 10255623 w 10322798"/>
                <a:gd name="connsiteY200" fmla="*/ 5369859 h 6261912"/>
                <a:gd name="connsiteX201" fmla="*/ 10264588 w 10322798"/>
                <a:gd name="connsiteY201" fmla="*/ 5414682 h 6261912"/>
                <a:gd name="connsiteX202" fmla="*/ 10273553 w 10322798"/>
                <a:gd name="connsiteY202" fmla="*/ 5504329 h 6261912"/>
                <a:gd name="connsiteX203" fmla="*/ 10318376 w 10322798"/>
                <a:gd name="connsiteY203" fmla="*/ 5567082 h 6261912"/>
                <a:gd name="connsiteX204" fmla="*/ 10309412 w 10322798"/>
                <a:gd name="connsiteY204" fmla="*/ 5827059 h 6261912"/>
                <a:gd name="connsiteX205" fmla="*/ 10273553 w 10322798"/>
                <a:gd name="connsiteY205" fmla="*/ 5853953 h 6261912"/>
                <a:gd name="connsiteX206" fmla="*/ 10264588 w 10322798"/>
                <a:gd name="connsiteY206" fmla="*/ 5898776 h 6261912"/>
                <a:gd name="connsiteX207" fmla="*/ 10094259 w 10322798"/>
                <a:gd name="connsiteY207" fmla="*/ 6015317 h 6261912"/>
                <a:gd name="connsiteX208" fmla="*/ 10031506 w 10322798"/>
                <a:gd name="connsiteY208" fmla="*/ 6069106 h 6261912"/>
                <a:gd name="connsiteX209" fmla="*/ 9986682 w 10322798"/>
                <a:gd name="connsiteY209" fmla="*/ 6122894 h 6261912"/>
                <a:gd name="connsiteX210" fmla="*/ 9906000 w 10322798"/>
                <a:gd name="connsiteY210" fmla="*/ 6140823 h 6261912"/>
                <a:gd name="connsiteX211" fmla="*/ 9825318 w 10322798"/>
                <a:gd name="connsiteY211" fmla="*/ 6185647 h 6261912"/>
                <a:gd name="connsiteX212" fmla="*/ 9672918 w 10322798"/>
                <a:gd name="connsiteY212" fmla="*/ 6185647 h 6261912"/>
                <a:gd name="connsiteX213" fmla="*/ 9520518 w 10322798"/>
                <a:gd name="connsiteY213" fmla="*/ 6194612 h 6261912"/>
                <a:gd name="connsiteX214" fmla="*/ 9457765 w 10322798"/>
                <a:gd name="connsiteY214" fmla="*/ 6203576 h 6261912"/>
                <a:gd name="connsiteX215" fmla="*/ 9323294 w 10322798"/>
                <a:gd name="connsiteY215" fmla="*/ 6212541 h 6261912"/>
                <a:gd name="connsiteX216" fmla="*/ 8928847 w 10322798"/>
                <a:gd name="connsiteY216" fmla="*/ 6221506 h 6261912"/>
                <a:gd name="connsiteX217" fmla="*/ 8543365 w 10322798"/>
                <a:gd name="connsiteY217" fmla="*/ 6230470 h 6261912"/>
                <a:gd name="connsiteX218" fmla="*/ 7781365 w 10322798"/>
                <a:gd name="connsiteY218" fmla="*/ 6194612 h 6261912"/>
                <a:gd name="connsiteX219" fmla="*/ 7611035 w 10322798"/>
                <a:gd name="connsiteY219" fmla="*/ 6158753 h 6261912"/>
                <a:gd name="connsiteX220" fmla="*/ 7440706 w 10322798"/>
                <a:gd name="connsiteY220" fmla="*/ 6131859 h 6261912"/>
                <a:gd name="connsiteX221" fmla="*/ 7324165 w 10322798"/>
                <a:gd name="connsiteY221" fmla="*/ 6104964 h 6261912"/>
                <a:gd name="connsiteX222" fmla="*/ 7234518 w 10322798"/>
                <a:gd name="connsiteY222" fmla="*/ 6087035 h 6261912"/>
                <a:gd name="connsiteX223" fmla="*/ 6992471 w 10322798"/>
                <a:gd name="connsiteY223" fmla="*/ 6060141 h 6261912"/>
                <a:gd name="connsiteX224" fmla="*/ 6947647 w 10322798"/>
                <a:gd name="connsiteY224" fmla="*/ 6051176 h 6261912"/>
                <a:gd name="connsiteX225" fmla="*/ 6858000 w 10322798"/>
                <a:gd name="connsiteY225" fmla="*/ 6042212 h 6261912"/>
                <a:gd name="connsiteX226" fmla="*/ 6624918 w 10322798"/>
                <a:gd name="connsiteY226" fmla="*/ 5997388 h 6261912"/>
                <a:gd name="connsiteX227" fmla="*/ 6562165 w 10322798"/>
                <a:gd name="connsiteY227" fmla="*/ 5988423 h 6261912"/>
                <a:gd name="connsiteX228" fmla="*/ 5853953 w 10322798"/>
                <a:gd name="connsiteY228" fmla="*/ 5997388 h 6261912"/>
                <a:gd name="connsiteX229" fmla="*/ 5782235 w 10322798"/>
                <a:gd name="connsiteY229" fmla="*/ 6006353 h 6261912"/>
                <a:gd name="connsiteX230" fmla="*/ 5307106 w 10322798"/>
                <a:gd name="connsiteY230" fmla="*/ 5997388 h 6261912"/>
                <a:gd name="connsiteX231" fmla="*/ 4177553 w 10322798"/>
                <a:gd name="connsiteY231" fmla="*/ 6006353 h 6261912"/>
                <a:gd name="connsiteX232" fmla="*/ 3585882 w 10322798"/>
                <a:gd name="connsiteY232" fmla="*/ 6024282 h 6261912"/>
                <a:gd name="connsiteX233" fmla="*/ 3487271 w 10322798"/>
                <a:gd name="connsiteY233" fmla="*/ 6033247 h 6261912"/>
                <a:gd name="connsiteX234" fmla="*/ 3415553 w 10322798"/>
                <a:gd name="connsiteY234" fmla="*/ 6042212 h 6261912"/>
                <a:gd name="connsiteX235" fmla="*/ 3083859 w 10322798"/>
                <a:gd name="connsiteY235" fmla="*/ 6069106 h 6261912"/>
                <a:gd name="connsiteX236" fmla="*/ 2904565 w 10322798"/>
                <a:gd name="connsiteY236" fmla="*/ 6087035 h 6261912"/>
                <a:gd name="connsiteX237" fmla="*/ 2761129 w 10322798"/>
                <a:gd name="connsiteY237" fmla="*/ 6096000 h 6261912"/>
                <a:gd name="connsiteX238" fmla="*/ 2447365 w 10322798"/>
                <a:gd name="connsiteY238" fmla="*/ 6122894 h 6261912"/>
                <a:gd name="connsiteX239" fmla="*/ 2268071 w 10322798"/>
                <a:gd name="connsiteY239" fmla="*/ 6131859 h 6261912"/>
                <a:gd name="connsiteX240" fmla="*/ 2017059 w 10322798"/>
                <a:gd name="connsiteY240" fmla="*/ 6149788 h 6261912"/>
                <a:gd name="connsiteX241" fmla="*/ 1577788 w 10322798"/>
                <a:gd name="connsiteY241" fmla="*/ 6140823 h 6261912"/>
                <a:gd name="connsiteX242" fmla="*/ 1515035 w 10322798"/>
                <a:gd name="connsiteY242" fmla="*/ 6131859 h 6261912"/>
                <a:gd name="connsiteX243" fmla="*/ 878541 w 10322798"/>
                <a:gd name="connsiteY243" fmla="*/ 6122894 h 6261912"/>
                <a:gd name="connsiteX244" fmla="*/ 842682 w 10322798"/>
                <a:gd name="connsiteY244" fmla="*/ 6113929 h 6261912"/>
                <a:gd name="connsiteX245" fmla="*/ 815788 w 10322798"/>
                <a:gd name="connsiteY245" fmla="*/ 6104964 h 6261912"/>
                <a:gd name="connsiteX246" fmla="*/ 744071 w 10322798"/>
                <a:gd name="connsiteY246" fmla="*/ 6096000 h 6261912"/>
                <a:gd name="connsiteX247" fmla="*/ 726141 w 10322798"/>
                <a:gd name="connsiteY247" fmla="*/ 6078070 h 6261912"/>
                <a:gd name="connsiteX248" fmla="*/ 618565 w 10322798"/>
                <a:gd name="connsiteY248" fmla="*/ 6051176 h 6261912"/>
                <a:gd name="connsiteX249" fmla="*/ 475129 w 10322798"/>
                <a:gd name="connsiteY249" fmla="*/ 6006353 h 6261912"/>
                <a:gd name="connsiteX250" fmla="*/ 394447 w 10322798"/>
                <a:gd name="connsiteY250" fmla="*/ 5961529 h 6261912"/>
                <a:gd name="connsiteX251" fmla="*/ 268941 w 10322798"/>
                <a:gd name="connsiteY251" fmla="*/ 5898776 h 6261912"/>
                <a:gd name="connsiteX252" fmla="*/ 170329 w 10322798"/>
                <a:gd name="connsiteY252" fmla="*/ 5844988 h 6261912"/>
                <a:gd name="connsiteX253" fmla="*/ 143435 w 10322798"/>
                <a:gd name="connsiteY253" fmla="*/ 5818094 h 6261912"/>
                <a:gd name="connsiteX254" fmla="*/ 107576 w 10322798"/>
                <a:gd name="connsiteY254" fmla="*/ 5800164 h 6261912"/>
                <a:gd name="connsiteX255" fmla="*/ 89647 w 10322798"/>
                <a:gd name="connsiteY255" fmla="*/ 5773270 h 6261912"/>
                <a:gd name="connsiteX256" fmla="*/ 35859 w 10322798"/>
                <a:gd name="connsiteY256" fmla="*/ 5737412 h 6261912"/>
                <a:gd name="connsiteX257" fmla="*/ 0 w 10322798"/>
                <a:gd name="connsiteY257" fmla="*/ 5710517 h 6261912"/>
                <a:gd name="connsiteX258" fmla="*/ 44823 w 10322798"/>
                <a:gd name="connsiteY258" fmla="*/ 5701553 h 6261912"/>
                <a:gd name="connsiteX259" fmla="*/ 80682 w 10322798"/>
                <a:gd name="connsiteY259" fmla="*/ 5692588 h 6261912"/>
                <a:gd name="connsiteX260" fmla="*/ 89647 w 10322798"/>
                <a:gd name="connsiteY260" fmla="*/ 5656729 h 6261912"/>
                <a:gd name="connsiteX261" fmla="*/ 62753 w 10322798"/>
                <a:gd name="connsiteY261" fmla="*/ 5585012 h 626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</a:cxnLst>
              <a:rect l="l" t="t" r="r" b="b"/>
              <a:pathLst>
                <a:path w="10322798" h="6261912">
                  <a:moveTo>
                    <a:pt x="62753" y="5585012"/>
                  </a:moveTo>
                  <a:lnTo>
                    <a:pt x="62753" y="5585012"/>
                  </a:lnTo>
                  <a:cubicBezTo>
                    <a:pt x="68729" y="5531224"/>
                    <a:pt x="70068" y="5476715"/>
                    <a:pt x="80682" y="5423647"/>
                  </a:cubicBezTo>
                  <a:cubicBezTo>
                    <a:pt x="82340" y="5415359"/>
                    <a:pt x="94418" y="5413056"/>
                    <a:pt x="98612" y="5405717"/>
                  </a:cubicBezTo>
                  <a:cubicBezTo>
                    <a:pt x="106596" y="5391745"/>
                    <a:pt x="109689" y="5375454"/>
                    <a:pt x="116541" y="5360894"/>
                  </a:cubicBezTo>
                  <a:cubicBezTo>
                    <a:pt x="197861" y="5188088"/>
                    <a:pt x="147277" y="5310946"/>
                    <a:pt x="188259" y="5208494"/>
                  </a:cubicBezTo>
                  <a:cubicBezTo>
                    <a:pt x="205553" y="5122017"/>
                    <a:pt x="184375" y="5198331"/>
                    <a:pt x="215153" y="5136776"/>
                  </a:cubicBezTo>
                  <a:cubicBezTo>
                    <a:pt x="219379" y="5128324"/>
                    <a:pt x="220800" y="5118730"/>
                    <a:pt x="224118" y="5109882"/>
                  </a:cubicBezTo>
                  <a:cubicBezTo>
                    <a:pt x="229768" y="5094815"/>
                    <a:pt x="234850" y="5079452"/>
                    <a:pt x="242047" y="5065059"/>
                  </a:cubicBezTo>
                  <a:cubicBezTo>
                    <a:pt x="272085" y="5004982"/>
                    <a:pt x="264384" y="5015829"/>
                    <a:pt x="295835" y="4984376"/>
                  </a:cubicBezTo>
                  <a:cubicBezTo>
                    <a:pt x="298823" y="4975411"/>
                    <a:pt x="299558" y="4965345"/>
                    <a:pt x="304800" y="4957482"/>
                  </a:cubicBezTo>
                  <a:cubicBezTo>
                    <a:pt x="320021" y="4934650"/>
                    <a:pt x="337539" y="4927694"/>
                    <a:pt x="358588" y="4912659"/>
                  </a:cubicBezTo>
                  <a:cubicBezTo>
                    <a:pt x="370746" y="4903974"/>
                    <a:pt x="383156" y="4895550"/>
                    <a:pt x="394447" y="4885764"/>
                  </a:cubicBezTo>
                  <a:cubicBezTo>
                    <a:pt x="515012" y="4781274"/>
                    <a:pt x="448174" y="4814071"/>
                    <a:pt x="537882" y="4778188"/>
                  </a:cubicBezTo>
                  <a:cubicBezTo>
                    <a:pt x="563802" y="4752268"/>
                    <a:pt x="576766" y="4737324"/>
                    <a:pt x="609600" y="4715435"/>
                  </a:cubicBezTo>
                  <a:cubicBezTo>
                    <a:pt x="620719" y="4708022"/>
                    <a:pt x="633506" y="4703482"/>
                    <a:pt x="645459" y="4697506"/>
                  </a:cubicBezTo>
                  <a:cubicBezTo>
                    <a:pt x="663388" y="4679576"/>
                    <a:pt x="679447" y="4659557"/>
                    <a:pt x="699247" y="4643717"/>
                  </a:cubicBezTo>
                  <a:cubicBezTo>
                    <a:pt x="714188" y="4631764"/>
                    <a:pt x="730541" y="4621389"/>
                    <a:pt x="744071" y="4607859"/>
                  </a:cubicBezTo>
                  <a:cubicBezTo>
                    <a:pt x="827388" y="4524543"/>
                    <a:pt x="763113" y="4562480"/>
                    <a:pt x="833718" y="4527176"/>
                  </a:cubicBezTo>
                  <a:cubicBezTo>
                    <a:pt x="857624" y="4497294"/>
                    <a:pt x="896153" y="4474654"/>
                    <a:pt x="905435" y="4437529"/>
                  </a:cubicBezTo>
                  <a:cubicBezTo>
                    <a:pt x="928026" y="4347166"/>
                    <a:pt x="897935" y="4450443"/>
                    <a:pt x="932329" y="4374776"/>
                  </a:cubicBezTo>
                  <a:cubicBezTo>
                    <a:pt x="942894" y="4351533"/>
                    <a:pt x="951149" y="4327280"/>
                    <a:pt x="959223" y="4303059"/>
                  </a:cubicBezTo>
                  <a:cubicBezTo>
                    <a:pt x="963119" y="4291370"/>
                    <a:pt x="963334" y="4278525"/>
                    <a:pt x="968188" y="4267200"/>
                  </a:cubicBezTo>
                  <a:cubicBezTo>
                    <a:pt x="972432" y="4257297"/>
                    <a:pt x="980772" y="4249661"/>
                    <a:pt x="986118" y="4240306"/>
                  </a:cubicBezTo>
                  <a:cubicBezTo>
                    <a:pt x="992748" y="4228703"/>
                    <a:pt x="997417" y="4216050"/>
                    <a:pt x="1004047" y="4204447"/>
                  </a:cubicBezTo>
                  <a:cubicBezTo>
                    <a:pt x="1039097" y="4143108"/>
                    <a:pt x="1005991" y="4220243"/>
                    <a:pt x="1048871" y="4123764"/>
                  </a:cubicBezTo>
                  <a:cubicBezTo>
                    <a:pt x="1070738" y="4074562"/>
                    <a:pt x="1042517" y="4115931"/>
                    <a:pt x="1066800" y="4043082"/>
                  </a:cubicBezTo>
                  <a:cubicBezTo>
                    <a:pt x="1070207" y="4032861"/>
                    <a:pt x="1079911" y="4025825"/>
                    <a:pt x="1084729" y="4016188"/>
                  </a:cubicBezTo>
                  <a:cubicBezTo>
                    <a:pt x="1088955" y="4007736"/>
                    <a:pt x="1088452" y="3997157"/>
                    <a:pt x="1093694" y="3989294"/>
                  </a:cubicBezTo>
                  <a:cubicBezTo>
                    <a:pt x="1100727" y="3978745"/>
                    <a:pt x="1113219" y="3972716"/>
                    <a:pt x="1120588" y="3962400"/>
                  </a:cubicBezTo>
                  <a:cubicBezTo>
                    <a:pt x="1128356" y="3951525"/>
                    <a:pt x="1127969" y="3934746"/>
                    <a:pt x="1138518" y="3926541"/>
                  </a:cubicBezTo>
                  <a:cubicBezTo>
                    <a:pt x="1156482" y="3912569"/>
                    <a:pt x="1180353" y="3908612"/>
                    <a:pt x="1201271" y="3899647"/>
                  </a:cubicBezTo>
                  <a:cubicBezTo>
                    <a:pt x="1231852" y="3853774"/>
                    <a:pt x="1203065" y="3887320"/>
                    <a:pt x="1255059" y="3854823"/>
                  </a:cubicBezTo>
                  <a:cubicBezTo>
                    <a:pt x="1267729" y="3846904"/>
                    <a:pt x="1278012" y="3835457"/>
                    <a:pt x="1290918" y="3827929"/>
                  </a:cubicBezTo>
                  <a:cubicBezTo>
                    <a:pt x="1290939" y="3827917"/>
                    <a:pt x="1380554" y="3783111"/>
                    <a:pt x="1398494" y="3774141"/>
                  </a:cubicBezTo>
                  <a:cubicBezTo>
                    <a:pt x="1410447" y="3768165"/>
                    <a:pt x="1423478" y="3763980"/>
                    <a:pt x="1434353" y="3756212"/>
                  </a:cubicBezTo>
                  <a:cubicBezTo>
                    <a:pt x="1455271" y="3741271"/>
                    <a:pt x="1477033" y="3727446"/>
                    <a:pt x="1497106" y="3711388"/>
                  </a:cubicBezTo>
                  <a:cubicBezTo>
                    <a:pt x="1507006" y="3703468"/>
                    <a:pt x="1513993" y="3692278"/>
                    <a:pt x="1524000" y="3684494"/>
                  </a:cubicBezTo>
                  <a:cubicBezTo>
                    <a:pt x="1541009" y="3671264"/>
                    <a:pt x="1562551" y="3663872"/>
                    <a:pt x="1577788" y="3648635"/>
                  </a:cubicBezTo>
                  <a:cubicBezTo>
                    <a:pt x="1611364" y="3615059"/>
                    <a:pt x="1592655" y="3625750"/>
                    <a:pt x="1631576" y="3612776"/>
                  </a:cubicBezTo>
                  <a:cubicBezTo>
                    <a:pt x="1643529" y="3603811"/>
                    <a:pt x="1654791" y="3593843"/>
                    <a:pt x="1667435" y="3585882"/>
                  </a:cubicBezTo>
                  <a:cubicBezTo>
                    <a:pt x="1735523" y="3543011"/>
                    <a:pt x="1807965" y="3506884"/>
                    <a:pt x="1873623" y="3460376"/>
                  </a:cubicBezTo>
                  <a:cubicBezTo>
                    <a:pt x="1881334" y="3454914"/>
                    <a:pt x="1876538" y="3440741"/>
                    <a:pt x="1882588" y="3433482"/>
                  </a:cubicBezTo>
                  <a:cubicBezTo>
                    <a:pt x="1892153" y="3422004"/>
                    <a:pt x="1907280" y="3416514"/>
                    <a:pt x="1918447" y="3406588"/>
                  </a:cubicBezTo>
                  <a:cubicBezTo>
                    <a:pt x="1934240" y="3392550"/>
                    <a:pt x="1948330" y="3376705"/>
                    <a:pt x="1963271" y="3361764"/>
                  </a:cubicBezTo>
                  <a:cubicBezTo>
                    <a:pt x="1978212" y="3346823"/>
                    <a:pt x="1991190" y="3329619"/>
                    <a:pt x="2008094" y="3316941"/>
                  </a:cubicBezTo>
                  <a:cubicBezTo>
                    <a:pt x="2020047" y="3307976"/>
                    <a:pt x="2033388" y="3300612"/>
                    <a:pt x="2043953" y="3290047"/>
                  </a:cubicBezTo>
                  <a:cubicBezTo>
                    <a:pt x="2057483" y="3276517"/>
                    <a:pt x="2066883" y="3259328"/>
                    <a:pt x="2079812" y="3245223"/>
                  </a:cubicBezTo>
                  <a:cubicBezTo>
                    <a:pt x="2099801" y="3223416"/>
                    <a:pt x="2121647" y="3203388"/>
                    <a:pt x="2142565" y="3182470"/>
                  </a:cubicBezTo>
                  <a:cubicBezTo>
                    <a:pt x="2154518" y="3170517"/>
                    <a:pt x="2164900" y="3156754"/>
                    <a:pt x="2178423" y="3146612"/>
                  </a:cubicBezTo>
                  <a:lnTo>
                    <a:pt x="2250141" y="3092823"/>
                  </a:lnTo>
                  <a:cubicBezTo>
                    <a:pt x="2256118" y="3080870"/>
                    <a:pt x="2262807" y="3069247"/>
                    <a:pt x="2268071" y="3056964"/>
                  </a:cubicBezTo>
                  <a:cubicBezTo>
                    <a:pt x="2302236" y="2977245"/>
                    <a:pt x="2233777" y="3000776"/>
                    <a:pt x="2393576" y="2886635"/>
                  </a:cubicBezTo>
                  <a:cubicBezTo>
                    <a:pt x="2473523" y="2829530"/>
                    <a:pt x="2438152" y="2859989"/>
                    <a:pt x="2501153" y="2796988"/>
                  </a:cubicBezTo>
                  <a:cubicBezTo>
                    <a:pt x="2510118" y="2788023"/>
                    <a:pt x="2521014" y="2780643"/>
                    <a:pt x="2528047" y="2770094"/>
                  </a:cubicBezTo>
                  <a:cubicBezTo>
                    <a:pt x="2540000" y="2752165"/>
                    <a:pt x="2545977" y="2728259"/>
                    <a:pt x="2563906" y="2716306"/>
                  </a:cubicBezTo>
                  <a:cubicBezTo>
                    <a:pt x="2601919" y="2690963"/>
                    <a:pt x="2581163" y="2703194"/>
                    <a:pt x="2626659" y="2680447"/>
                  </a:cubicBezTo>
                  <a:cubicBezTo>
                    <a:pt x="2678199" y="2611727"/>
                    <a:pt x="2628011" y="2670357"/>
                    <a:pt x="2680447" y="2626659"/>
                  </a:cubicBezTo>
                  <a:cubicBezTo>
                    <a:pt x="2690187" y="2618543"/>
                    <a:pt x="2696258" y="2605921"/>
                    <a:pt x="2707341" y="2599764"/>
                  </a:cubicBezTo>
                  <a:cubicBezTo>
                    <a:pt x="2723862" y="2590586"/>
                    <a:pt x="2743582" y="2588854"/>
                    <a:pt x="2761129" y="2581835"/>
                  </a:cubicBezTo>
                  <a:cubicBezTo>
                    <a:pt x="2773537" y="2576872"/>
                    <a:pt x="2785035" y="2569882"/>
                    <a:pt x="2796988" y="2563906"/>
                  </a:cubicBezTo>
                  <a:cubicBezTo>
                    <a:pt x="2814917" y="2545976"/>
                    <a:pt x="2830838" y="2525783"/>
                    <a:pt x="2850776" y="2510117"/>
                  </a:cubicBezTo>
                  <a:cubicBezTo>
                    <a:pt x="2872943" y="2492700"/>
                    <a:pt x="2899695" y="2481875"/>
                    <a:pt x="2922494" y="2465294"/>
                  </a:cubicBezTo>
                  <a:cubicBezTo>
                    <a:pt x="2932747" y="2457837"/>
                    <a:pt x="2939847" y="2446748"/>
                    <a:pt x="2949388" y="2438400"/>
                  </a:cubicBezTo>
                  <a:cubicBezTo>
                    <a:pt x="2963788" y="2425800"/>
                    <a:pt x="2980107" y="2415470"/>
                    <a:pt x="2994212" y="2402541"/>
                  </a:cubicBezTo>
                  <a:cubicBezTo>
                    <a:pt x="3016019" y="2382552"/>
                    <a:pt x="3040556" y="2364402"/>
                    <a:pt x="3056965" y="2339788"/>
                  </a:cubicBezTo>
                  <a:cubicBezTo>
                    <a:pt x="3062941" y="2330823"/>
                    <a:pt x="3067882" y="2321074"/>
                    <a:pt x="3074894" y="2312894"/>
                  </a:cubicBezTo>
                  <a:cubicBezTo>
                    <a:pt x="3085895" y="2300059"/>
                    <a:pt x="3110753" y="2277035"/>
                    <a:pt x="3110753" y="2277035"/>
                  </a:cubicBezTo>
                  <a:cubicBezTo>
                    <a:pt x="3134158" y="2206823"/>
                    <a:pt x="3103328" y="2285946"/>
                    <a:pt x="3200400" y="2169459"/>
                  </a:cubicBezTo>
                  <a:cubicBezTo>
                    <a:pt x="3206450" y="2162199"/>
                    <a:pt x="3203215" y="2149739"/>
                    <a:pt x="3209365" y="2142564"/>
                  </a:cubicBezTo>
                  <a:cubicBezTo>
                    <a:pt x="3239617" y="2107269"/>
                    <a:pt x="3275106" y="2076823"/>
                    <a:pt x="3307976" y="2043953"/>
                  </a:cubicBezTo>
                  <a:cubicBezTo>
                    <a:pt x="3313953" y="2037976"/>
                    <a:pt x="3318873" y="2030711"/>
                    <a:pt x="3325906" y="2026023"/>
                  </a:cubicBezTo>
                  <a:cubicBezTo>
                    <a:pt x="3365232" y="1999806"/>
                    <a:pt x="3344181" y="2014558"/>
                    <a:pt x="3388659" y="1981200"/>
                  </a:cubicBezTo>
                  <a:cubicBezTo>
                    <a:pt x="3391647" y="1972235"/>
                    <a:pt x="3390244" y="1960209"/>
                    <a:pt x="3397623" y="1954306"/>
                  </a:cubicBezTo>
                  <a:cubicBezTo>
                    <a:pt x="3407244" y="1946609"/>
                    <a:pt x="3421274" y="1947006"/>
                    <a:pt x="3433482" y="1945341"/>
                  </a:cubicBezTo>
                  <a:cubicBezTo>
                    <a:pt x="3487105" y="1938029"/>
                    <a:pt x="3541338" y="1935519"/>
                    <a:pt x="3594847" y="1927412"/>
                  </a:cubicBezTo>
                  <a:cubicBezTo>
                    <a:pt x="3640043" y="1920564"/>
                    <a:pt x="3729318" y="1900517"/>
                    <a:pt x="3729318" y="1900517"/>
                  </a:cubicBezTo>
                  <a:cubicBezTo>
                    <a:pt x="3738283" y="1894541"/>
                    <a:pt x="3747445" y="1888850"/>
                    <a:pt x="3756212" y="1882588"/>
                  </a:cubicBezTo>
                  <a:cubicBezTo>
                    <a:pt x="3768370" y="1873904"/>
                    <a:pt x="3778707" y="1862376"/>
                    <a:pt x="3792071" y="1855694"/>
                  </a:cubicBezTo>
                  <a:cubicBezTo>
                    <a:pt x="3803091" y="1850184"/>
                    <a:pt x="3815976" y="1849717"/>
                    <a:pt x="3827929" y="1846729"/>
                  </a:cubicBezTo>
                  <a:cubicBezTo>
                    <a:pt x="3839882" y="1837764"/>
                    <a:pt x="3852310" y="1829400"/>
                    <a:pt x="3863788" y="1819835"/>
                  </a:cubicBezTo>
                  <a:cubicBezTo>
                    <a:pt x="3870281" y="1814424"/>
                    <a:pt x="3874470" y="1806254"/>
                    <a:pt x="3881718" y="1801906"/>
                  </a:cubicBezTo>
                  <a:cubicBezTo>
                    <a:pt x="3889821" y="1797044"/>
                    <a:pt x="3899764" y="1796259"/>
                    <a:pt x="3908612" y="1792941"/>
                  </a:cubicBezTo>
                  <a:cubicBezTo>
                    <a:pt x="3923679" y="1787291"/>
                    <a:pt x="3938494" y="1780988"/>
                    <a:pt x="3953435" y="1775012"/>
                  </a:cubicBezTo>
                  <a:cubicBezTo>
                    <a:pt x="3959412" y="1769035"/>
                    <a:pt x="3962934" y="1757684"/>
                    <a:pt x="3971365" y="1757082"/>
                  </a:cubicBezTo>
                  <a:cubicBezTo>
                    <a:pt x="4007257" y="1754518"/>
                    <a:pt x="4043205" y="1761843"/>
                    <a:pt x="4078941" y="1766047"/>
                  </a:cubicBezTo>
                  <a:cubicBezTo>
                    <a:pt x="4112376" y="1769981"/>
                    <a:pt x="4122119" y="1774463"/>
                    <a:pt x="4150659" y="1783976"/>
                  </a:cubicBezTo>
                  <a:cubicBezTo>
                    <a:pt x="4154412" y="1783038"/>
                    <a:pt x="4206485" y="1770995"/>
                    <a:pt x="4213412" y="1766047"/>
                  </a:cubicBezTo>
                  <a:cubicBezTo>
                    <a:pt x="4227167" y="1756222"/>
                    <a:pt x="4236121" y="1740809"/>
                    <a:pt x="4249271" y="1730188"/>
                  </a:cubicBezTo>
                  <a:cubicBezTo>
                    <a:pt x="4424760" y="1588447"/>
                    <a:pt x="4382702" y="1616063"/>
                    <a:pt x="4491318" y="1550894"/>
                  </a:cubicBezTo>
                  <a:cubicBezTo>
                    <a:pt x="4508981" y="1480236"/>
                    <a:pt x="4484452" y="1539786"/>
                    <a:pt x="4572000" y="1479176"/>
                  </a:cubicBezTo>
                  <a:cubicBezTo>
                    <a:pt x="4589373" y="1467149"/>
                    <a:pt x="4602688" y="1450059"/>
                    <a:pt x="4616823" y="1434353"/>
                  </a:cubicBezTo>
                  <a:cubicBezTo>
                    <a:pt x="4629623" y="1420131"/>
                    <a:pt x="4639152" y="1403059"/>
                    <a:pt x="4652682" y="1389529"/>
                  </a:cubicBezTo>
                  <a:cubicBezTo>
                    <a:pt x="4666212" y="1375999"/>
                    <a:pt x="4683976" y="1367200"/>
                    <a:pt x="4697506" y="1353670"/>
                  </a:cubicBezTo>
                  <a:cubicBezTo>
                    <a:pt x="4720706" y="1330470"/>
                    <a:pt x="4757330" y="1278255"/>
                    <a:pt x="4787153" y="1255059"/>
                  </a:cubicBezTo>
                  <a:cubicBezTo>
                    <a:pt x="4800907" y="1244362"/>
                    <a:pt x="4818037" y="1238619"/>
                    <a:pt x="4831976" y="1228164"/>
                  </a:cubicBezTo>
                  <a:cubicBezTo>
                    <a:pt x="4842119" y="1220557"/>
                    <a:pt x="4850755" y="1211010"/>
                    <a:pt x="4858871" y="1201270"/>
                  </a:cubicBezTo>
                  <a:cubicBezTo>
                    <a:pt x="4865768" y="1192993"/>
                    <a:pt x="4868387" y="1181106"/>
                    <a:pt x="4876800" y="1174376"/>
                  </a:cubicBezTo>
                  <a:cubicBezTo>
                    <a:pt x="4884179" y="1168473"/>
                    <a:pt x="4894729" y="1168400"/>
                    <a:pt x="4903694" y="1165412"/>
                  </a:cubicBezTo>
                  <a:cubicBezTo>
                    <a:pt x="4924612" y="1147482"/>
                    <a:pt x="4946966" y="1131104"/>
                    <a:pt x="4966447" y="1111623"/>
                  </a:cubicBezTo>
                  <a:cubicBezTo>
                    <a:pt x="4977012" y="1101058"/>
                    <a:pt x="4983346" y="1086870"/>
                    <a:pt x="4993341" y="1075764"/>
                  </a:cubicBezTo>
                  <a:cubicBezTo>
                    <a:pt x="5032222" y="1032563"/>
                    <a:pt x="5090667" y="980998"/>
                    <a:pt x="5136776" y="950259"/>
                  </a:cubicBezTo>
                  <a:cubicBezTo>
                    <a:pt x="5150166" y="941333"/>
                    <a:pt x="5166659" y="938306"/>
                    <a:pt x="5181600" y="932329"/>
                  </a:cubicBezTo>
                  <a:cubicBezTo>
                    <a:pt x="5190565" y="923364"/>
                    <a:pt x="5197945" y="912468"/>
                    <a:pt x="5208494" y="905435"/>
                  </a:cubicBezTo>
                  <a:cubicBezTo>
                    <a:pt x="5216357" y="900193"/>
                    <a:pt x="5228129" y="902519"/>
                    <a:pt x="5235388" y="896470"/>
                  </a:cubicBezTo>
                  <a:cubicBezTo>
                    <a:pt x="5246866" y="886905"/>
                    <a:pt x="5251717" y="871177"/>
                    <a:pt x="5262282" y="860612"/>
                  </a:cubicBezTo>
                  <a:cubicBezTo>
                    <a:pt x="5328187" y="794707"/>
                    <a:pt x="5282179" y="848674"/>
                    <a:pt x="5351929" y="806823"/>
                  </a:cubicBezTo>
                  <a:cubicBezTo>
                    <a:pt x="5437481" y="755491"/>
                    <a:pt x="5358160" y="780611"/>
                    <a:pt x="5432612" y="762000"/>
                  </a:cubicBezTo>
                  <a:cubicBezTo>
                    <a:pt x="5444565" y="747059"/>
                    <a:pt x="5453164" y="728657"/>
                    <a:pt x="5468471" y="717176"/>
                  </a:cubicBezTo>
                  <a:cubicBezTo>
                    <a:pt x="5478327" y="709784"/>
                    <a:pt x="5494708" y="715909"/>
                    <a:pt x="5504329" y="708212"/>
                  </a:cubicBezTo>
                  <a:cubicBezTo>
                    <a:pt x="5511708" y="702309"/>
                    <a:pt x="5507244" y="688577"/>
                    <a:pt x="5513294" y="681317"/>
                  </a:cubicBezTo>
                  <a:cubicBezTo>
                    <a:pt x="5546425" y="641560"/>
                    <a:pt x="5589791" y="646296"/>
                    <a:pt x="5638800" y="636494"/>
                  </a:cubicBezTo>
                  <a:cubicBezTo>
                    <a:pt x="5650753" y="624541"/>
                    <a:pt x="5661937" y="611766"/>
                    <a:pt x="5674659" y="600635"/>
                  </a:cubicBezTo>
                  <a:cubicBezTo>
                    <a:pt x="5685903" y="590796"/>
                    <a:pt x="5700794" y="585085"/>
                    <a:pt x="5710518" y="573741"/>
                  </a:cubicBezTo>
                  <a:cubicBezTo>
                    <a:pt x="5719215" y="563594"/>
                    <a:pt x="5717499" y="545546"/>
                    <a:pt x="5728447" y="537882"/>
                  </a:cubicBezTo>
                  <a:cubicBezTo>
                    <a:pt x="5749363" y="523241"/>
                    <a:pt x="5776259" y="519953"/>
                    <a:pt x="5800165" y="510988"/>
                  </a:cubicBezTo>
                  <a:cubicBezTo>
                    <a:pt x="5815106" y="478117"/>
                    <a:pt x="5831901" y="446028"/>
                    <a:pt x="5844988" y="412376"/>
                  </a:cubicBezTo>
                  <a:cubicBezTo>
                    <a:pt x="5852873" y="392100"/>
                    <a:pt x="5856667" y="370460"/>
                    <a:pt x="5862918" y="349623"/>
                  </a:cubicBezTo>
                  <a:cubicBezTo>
                    <a:pt x="5865633" y="340572"/>
                    <a:pt x="5867656" y="331181"/>
                    <a:pt x="5871882" y="322729"/>
                  </a:cubicBezTo>
                  <a:cubicBezTo>
                    <a:pt x="5876700" y="313092"/>
                    <a:pt x="5881535" y="302732"/>
                    <a:pt x="5889812" y="295835"/>
                  </a:cubicBezTo>
                  <a:cubicBezTo>
                    <a:pt x="5900078" y="287280"/>
                    <a:pt x="5913718" y="283882"/>
                    <a:pt x="5925671" y="277906"/>
                  </a:cubicBezTo>
                  <a:cubicBezTo>
                    <a:pt x="5995601" y="207972"/>
                    <a:pt x="5882336" y="323588"/>
                    <a:pt x="5961529" y="233082"/>
                  </a:cubicBezTo>
                  <a:cubicBezTo>
                    <a:pt x="5988799" y="201917"/>
                    <a:pt x="6007469" y="194991"/>
                    <a:pt x="6024282" y="161364"/>
                  </a:cubicBezTo>
                  <a:cubicBezTo>
                    <a:pt x="6028508" y="152912"/>
                    <a:pt x="6029021" y="142922"/>
                    <a:pt x="6033247" y="134470"/>
                  </a:cubicBezTo>
                  <a:cubicBezTo>
                    <a:pt x="6045206" y="110551"/>
                    <a:pt x="6090707" y="58541"/>
                    <a:pt x="6104965" y="53788"/>
                  </a:cubicBezTo>
                  <a:cubicBezTo>
                    <a:pt x="6172564" y="31254"/>
                    <a:pt x="6089240" y="61651"/>
                    <a:pt x="6158753" y="26894"/>
                  </a:cubicBezTo>
                  <a:cubicBezTo>
                    <a:pt x="6167205" y="22668"/>
                    <a:pt x="6176561" y="20525"/>
                    <a:pt x="6185647" y="17929"/>
                  </a:cubicBezTo>
                  <a:cubicBezTo>
                    <a:pt x="6223094" y="7230"/>
                    <a:pt x="6233025" y="7044"/>
                    <a:pt x="6275294" y="0"/>
                  </a:cubicBezTo>
                  <a:cubicBezTo>
                    <a:pt x="6300294" y="3125"/>
                    <a:pt x="6362496" y="9127"/>
                    <a:pt x="6391835" y="17929"/>
                  </a:cubicBezTo>
                  <a:cubicBezTo>
                    <a:pt x="6407249" y="22553"/>
                    <a:pt x="6421718" y="29882"/>
                    <a:pt x="6436659" y="35859"/>
                  </a:cubicBezTo>
                  <a:cubicBezTo>
                    <a:pt x="6448612" y="47812"/>
                    <a:pt x="6459884" y="60487"/>
                    <a:pt x="6472518" y="71717"/>
                  </a:cubicBezTo>
                  <a:cubicBezTo>
                    <a:pt x="6486819" y="84429"/>
                    <a:pt x="6503811" y="94046"/>
                    <a:pt x="6517341" y="107576"/>
                  </a:cubicBezTo>
                  <a:cubicBezTo>
                    <a:pt x="6612098" y="202334"/>
                    <a:pt x="6468366" y="81533"/>
                    <a:pt x="6580094" y="179294"/>
                  </a:cubicBezTo>
                  <a:cubicBezTo>
                    <a:pt x="6672097" y="259796"/>
                    <a:pt x="6566355" y="156590"/>
                    <a:pt x="6642847" y="233082"/>
                  </a:cubicBezTo>
                  <a:cubicBezTo>
                    <a:pt x="6657805" y="307870"/>
                    <a:pt x="6636619" y="253748"/>
                    <a:pt x="6687671" y="304800"/>
                  </a:cubicBezTo>
                  <a:cubicBezTo>
                    <a:pt x="6701357" y="318486"/>
                    <a:pt x="6825315" y="462690"/>
                    <a:pt x="6875929" y="493059"/>
                  </a:cubicBezTo>
                  <a:cubicBezTo>
                    <a:pt x="6897822" y="506195"/>
                    <a:pt x="6924811" y="508535"/>
                    <a:pt x="6947647" y="519953"/>
                  </a:cubicBezTo>
                  <a:cubicBezTo>
                    <a:pt x="7051038" y="571648"/>
                    <a:pt x="6954195" y="546365"/>
                    <a:pt x="7046259" y="564776"/>
                  </a:cubicBezTo>
                  <a:cubicBezTo>
                    <a:pt x="7067177" y="576729"/>
                    <a:pt x="7087463" y="589861"/>
                    <a:pt x="7109012" y="600635"/>
                  </a:cubicBezTo>
                  <a:cubicBezTo>
                    <a:pt x="7123405" y="607832"/>
                    <a:pt x="7139442" y="611367"/>
                    <a:pt x="7153835" y="618564"/>
                  </a:cubicBezTo>
                  <a:cubicBezTo>
                    <a:pt x="7223353" y="653323"/>
                    <a:pt x="7140020" y="622924"/>
                    <a:pt x="7207623" y="645459"/>
                  </a:cubicBezTo>
                  <a:cubicBezTo>
                    <a:pt x="7213600" y="651435"/>
                    <a:pt x="7220865" y="656355"/>
                    <a:pt x="7225553" y="663388"/>
                  </a:cubicBezTo>
                  <a:cubicBezTo>
                    <a:pt x="7239619" y="684487"/>
                    <a:pt x="7243068" y="707797"/>
                    <a:pt x="7261412" y="726141"/>
                  </a:cubicBezTo>
                  <a:cubicBezTo>
                    <a:pt x="7269031" y="733759"/>
                    <a:pt x="7279341" y="738094"/>
                    <a:pt x="7288306" y="744070"/>
                  </a:cubicBezTo>
                  <a:cubicBezTo>
                    <a:pt x="7295597" y="765942"/>
                    <a:pt x="7297823" y="780482"/>
                    <a:pt x="7315200" y="797859"/>
                  </a:cubicBezTo>
                  <a:cubicBezTo>
                    <a:pt x="7325765" y="808424"/>
                    <a:pt x="7340494" y="814188"/>
                    <a:pt x="7351059" y="824753"/>
                  </a:cubicBezTo>
                  <a:cubicBezTo>
                    <a:pt x="7364589" y="838283"/>
                    <a:pt x="7374965" y="854635"/>
                    <a:pt x="7386918" y="869576"/>
                  </a:cubicBezTo>
                  <a:cubicBezTo>
                    <a:pt x="7393364" y="895361"/>
                    <a:pt x="7390303" y="909259"/>
                    <a:pt x="7413812" y="923364"/>
                  </a:cubicBezTo>
                  <a:cubicBezTo>
                    <a:pt x="7421915" y="928226"/>
                    <a:pt x="7431741" y="929341"/>
                    <a:pt x="7440706" y="932329"/>
                  </a:cubicBezTo>
                  <a:cubicBezTo>
                    <a:pt x="7484145" y="993868"/>
                    <a:pt x="7558596" y="1087766"/>
                    <a:pt x="7593106" y="1165412"/>
                  </a:cubicBezTo>
                  <a:cubicBezTo>
                    <a:pt x="7646828" y="1286285"/>
                    <a:pt x="7584939" y="1211033"/>
                    <a:pt x="7664823" y="1290917"/>
                  </a:cubicBezTo>
                  <a:cubicBezTo>
                    <a:pt x="7691717" y="1353670"/>
                    <a:pt x="7708703" y="1421671"/>
                    <a:pt x="7745506" y="1479176"/>
                  </a:cubicBezTo>
                  <a:cubicBezTo>
                    <a:pt x="7758493" y="1499468"/>
                    <a:pt x="7790352" y="1498918"/>
                    <a:pt x="7808259" y="1515035"/>
                  </a:cubicBezTo>
                  <a:cubicBezTo>
                    <a:pt x="7821210" y="1526691"/>
                    <a:pt x="7824190" y="1546316"/>
                    <a:pt x="7835153" y="1559859"/>
                  </a:cubicBezTo>
                  <a:cubicBezTo>
                    <a:pt x="7875126" y="1609238"/>
                    <a:pt x="7922541" y="1652469"/>
                    <a:pt x="7960659" y="1703294"/>
                  </a:cubicBezTo>
                  <a:cubicBezTo>
                    <a:pt x="7995160" y="1749295"/>
                    <a:pt x="7976988" y="1728588"/>
                    <a:pt x="8014447" y="1766047"/>
                  </a:cubicBezTo>
                  <a:cubicBezTo>
                    <a:pt x="8026400" y="1789953"/>
                    <a:pt x="8035957" y="1815215"/>
                    <a:pt x="8050306" y="1837764"/>
                  </a:cubicBezTo>
                  <a:cubicBezTo>
                    <a:pt x="8085951" y="1893777"/>
                    <a:pt x="8117403" y="1947085"/>
                    <a:pt x="8157882" y="1999129"/>
                  </a:cubicBezTo>
                  <a:cubicBezTo>
                    <a:pt x="8163071" y="2005801"/>
                    <a:pt x="8169495" y="2011444"/>
                    <a:pt x="8175812" y="2017059"/>
                  </a:cubicBezTo>
                  <a:cubicBezTo>
                    <a:pt x="8208514" y="2046127"/>
                    <a:pt x="8264461" y="2089304"/>
                    <a:pt x="8292353" y="2124635"/>
                  </a:cubicBezTo>
                  <a:cubicBezTo>
                    <a:pt x="8489902" y="2374864"/>
                    <a:pt x="8307163" y="2149189"/>
                    <a:pt x="8399929" y="2294964"/>
                  </a:cubicBezTo>
                  <a:cubicBezTo>
                    <a:pt x="8426014" y="2335954"/>
                    <a:pt x="8488916" y="2392915"/>
                    <a:pt x="8516471" y="2420470"/>
                  </a:cubicBezTo>
                  <a:lnTo>
                    <a:pt x="8516471" y="2420470"/>
                  </a:lnTo>
                  <a:cubicBezTo>
                    <a:pt x="8654615" y="2627689"/>
                    <a:pt x="8526118" y="2457014"/>
                    <a:pt x="8641976" y="2572870"/>
                  </a:cubicBezTo>
                  <a:cubicBezTo>
                    <a:pt x="8649595" y="2580489"/>
                    <a:pt x="8654196" y="2590627"/>
                    <a:pt x="8659906" y="2599764"/>
                  </a:cubicBezTo>
                  <a:cubicBezTo>
                    <a:pt x="8669141" y="2614540"/>
                    <a:pt x="8676808" y="2630313"/>
                    <a:pt x="8686800" y="2644588"/>
                  </a:cubicBezTo>
                  <a:cubicBezTo>
                    <a:pt x="8715417" y="2685470"/>
                    <a:pt x="8731702" y="2698455"/>
                    <a:pt x="8767482" y="2734235"/>
                  </a:cubicBezTo>
                  <a:cubicBezTo>
                    <a:pt x="8788475" y="2797211"/>
                    <a:pt x="8769766" y="2754449"/>
                    <a:pt x="8857129" y="2841812"/>
                  </a:cubicBezTo>
                  <a:lnTo>
                    <a:pt x="8875059" y="2859741"/>
                  </a:lnTo>
                  <a:cubicBezTo>
                    <a:pt x="8892148" y="2893920"/>
                    <a:pt x="8897367" y="2906650"/>
                    <a:pt x="8919882" y="2940423"/>
                  </a:cubicBezTo>
                  <a:cubicBezTo>
                    <a:pt x="8967667" y="3012100"/>
                    <a:pt x="8927262" y="2949280"/>
                    <a:pt x="8964706" y="2994212"/>
                  </a:cubicBezTo>
                  <a:cubicBezTo>
                    <a:pt x="8974271" y="3005690"/>
                    <a:pt x="8981504" y="3019056"/>
                    <a:pt x="8991600" y="3030070"/>
                  </a:cubicBezTo>
                  <a:cubicBezTo>
                    <a:pt x="9047303" y="3090837"/>
                    <a:pt x="9107941" y="3147069"/>
                    <a:pt x="9161929" y="3209364"/>
                  </a:cubicBezTo>
                  <a:cubicBezTo>
                    <a:pt x="9185818" y="3236929"/>
                    <a:pt x="9202146" y="3270330"/>
                    <a:pt x="9224682" y="3299012"/>
                  </a:cubicBezTo>
                  <a:cubicBezTo>
                    <a:pt x="9235126" y="3312304"/>
                    <a:pt x="9249410" y="3322149"/>
                    <a:pt x="9260541" y="3334870"/>
                  </a:cubicBezTo>
                  <a:cubicBezTo>
                    <a:pt x="9270380" y="3346114"/>
                    <a:pt x="9277509" y="3359562"/>
                    <a:pt x="9287435" y="3370729"/>
                  </a:cubicBezTo>
                  <a:cubicBezTo>
                    <a:pt x="9301473" y="3386522"/>
                    <a:pt x="9316466" y="3401515"/>
                    <a:pt x="9332259" y="3415553"/>
                  </a:cubicBezTo>
                  <a:cubicBezTo>
                    <a:pt x="9343426" y="3425479"/>
                    <a:pt x="9358067" y="3431391"/>
                    <a:pt x="9368118" y="3442447"/>
                  </a:cubicBezTo>
                  <a:cubicBezTo>
                    <a:pt x="9388219" y="3464558"/>
                    <a:pt x="9400776" y="3493034"/>
                    <a:pt x="9421906" y="3514164"/>
                  </a:cubicBezTo>
                  <a:cubicBezTo>
                    <a:pt x="9535755" y="3628013"/>
                    <a:pt x="9481839" y="3586990"/>
                    <a:pt x="9574306" y="3648635"/>
                  </a:cubicBezTo>
                  <a:cubicBezTo>
                    <a:pt x="9580282" y="3663576"/>
                    <a:pt x="9583309" y="3680069"/>
                    <a:pt x="9592235" y="3693459"/>
                  </a:cubicBezTo>
                  <a:cubicBezTo>
                    <a:pt x="9601612" y="3707524"/>
                    <a:pt x="9615373" y="3718186"/>
                    <a:pt x="9628094" y="3729317"/>
                  </a:cubicBezTo>
                  <a:cubicBezTo>
                    <a:pt x="9662694" y="3759592"/>
                    <a:pt x="9673793" y="3761132"/>
                    <a:pt x="9717741" y="3783106"/>
                  </a:cubicBezTo>
                  <a:cubicBezTo>
                    <a:pt x="9735670" y="3804024"/>
                    <a:pt x="9752048" y="3826378"/>
                    <a:pt x="9771529" y="3845859"/>
                  </a:cubicBezTo>
                  <a:cubicBezTo>
                    <a:pt x="9785059" y="3859389"/>
                    <a:pt x="9805462" y="3865985"/>
                    <a:pt x="9816353" y="3881717"/>
                  </a:cubicBezTo>
                  <a:cubicBezTo>
                    <a:pt x="9833105" y="3905915"/>
                    <a:pt x="9836787" y="3937335"/>
                    <a:pt x="9852212" y="3962400"/>
                  </a:cubicBezTo>
                  <a:cubicBezTo>
                    <a:pt x="9861071" y="3976797"/>
                    <a:pt x="9876841" y="3985625"/>
                    <a:pt x="9888071" y="3998259"/>
                  </a:cubicBezTo>
                  <a:cubicBezTo>
                    <a:pt x="9900783" y="4012560"/>
                    <a:pt x="9911477" y="4028555"/>
                    <a:pt x="9923929" y="4043082"/>
                  </a:cubicBezTo>
                  <a:cubicBezTo>
                    <a:pt x="9929430" y="4049499"/>
                    <a:pt x="9936448" y="4054519"/>
                    <a:pt x="9941859" y="4061012"/>
                  </a:cubicBezTo>
                  <a:cubicBezTo>
                    <a:pt x="9966357" y="4090410"/>
                    <a:pt x="9989670" y="4120777"/>
                    <a:pt x="10013576" y="4150659"/>
                  </a:cubicBezTo>
                  <a:cubicBezTo>
                    <a:pt x="10043458" y="4252259"/>
                    <a:pt x="10071214" y="4354509"/>
                    <a:pt x="10103223" y="4455459"/>
                  </a:cubicBezTo>
                  <a:cubicBezTo>
                    <a:pt x="10110101" y="4477152"/>
                    <a:pt x="10122921" y="4496622"/>
                    <a:pt x="10130118" y="4518212"/>
                  </a:cubicBezTo>
                  <a:cubicBezTo>
                    <a:pt x="10137910" y="4541589"/>
                    <a:pt x="10142506" y="4565919"/>
                    <a:pt x="10148047" y="4589929"/>
                  </a:cubicBezTo>
                  <a:cubicBezTo>
                    <a:pt x="10151473" y="4604776"/>
                    <a:pt x="10151805" y="4620433"/>
                    <a:pt x="10157012" y="4634753"/>
                  </a:cubicBezTo>
                  <a:cubicBezTo>
                    <a:pt x="10163862" y="4653592"/>
                    <a:pt x="10174941" y="4670612"/>
                    <a:pt x="10183906" y="4688541"/>
                  </a:cubicBezTo>
                  <a:cubicBezTo>
                    <a:pt x="10186894" y="4727388"/>
                    <a:pt x="10188319" y="4766387"/>
                    <a:pt x="10192871" y="4805082"/>
                  </a:cubicBezTo>
                  <a:cubicBezTo>
                    <a:pt x="10194311" y="4817318"/>
                    <a:pt x="10200667" y="4828676"/>
                    <a:pt x="10201835" y="4840941"/>
                  </a:cubicBezTo>
                  <a:cubicBezTo>
                    <a:pt x="10206660" y="4891600"/>
                    <a:pt x="10206574" y="4942629"/>
                    <a:pt x="10210800" y="4993341"/>
                  </a:cubicBezTo>
                  <a:cubicBezTo>
                    <a:pt x="10212555" y="5014398"/>
                    <a:pt x="10216470" y="5035223"/>
                    <a:pt x="10219765" y="5056094"/>
                  </a:cubicBezTo>
                  <a:cubicBezTo>
                    <a:pt x="10251870" y="5259424"/>
                    <a:pt x="10226332" y="5084141"/>
                    <a:pt x="10246659" y="5226423"/>
                  </a:cubicBezTo>
                  <a:cubicBezTo>
                    <a:pt x="10249647" y="5274235"/>
                    <a:pt x="10251081" y="5322170"/>
                    <a:pt x="10255623" y="5369859"/>
                  </a:cubicBezTo>
                  <a:cubicBezTo>
                    <a:pt x="10257068" y="5385027"/>
                    <a:pt x="10262574" y="5399579"/>
                    <a:pt x="10264588" y="5414682"/>
                  </a:cubicBezTo>
                  <a:cubicBezTo>
                    <a:pt x="10268557" y="5444450"/>
                    <a:pt x="10263558" y="5476010"/>
                    <a:pt x="10273553" y="5504329"/>
                  </a:cubicBezTo>
                  <a:cubicBezTo>
                    <a:pt x="10282108" y="5528569"/>
                    <a:pt x="10303435" y="5546164"/>
                    <a:pt x="10318376" y="5567082"/>
                  </a:cubicBezTo>
                  <a:cubicBezTo>
                    <a:pt x="10315388" y="5653741"/>
                    <a:pt x="10322798" y="5741388"/>
                    <a:pt x="10309412" y="5827059"/>
                  </a:cubicBezTo>
                  <a:cubicBezTo>
                    <a:pt x="10307105" y="5841821"/>
                    <a:pt x="10281472" y="5841283"/>
                    <a:pt x="10273553" y="5853953"/>
                  </a:cubicBezTo>
                  <a:cubicBezTo>
                    <a:pt x="10265477" y="5866874"/>
                    <a:pt x="10274504" y="5887207"/>
                    <a:pt x="10264588" y="5898776"/>
                  </a:cubicBezTo>
                  <a:cubicBezTo>
                    <a:pt x="10170323" y="6008751"/>
                    <a:pt x="10188210" y="5952683"/>
                    <a:pt x="10094259" y="6015317"/>
                  </a:cubicBezTo>
                  <a:cubicBezTo>
                    <a:pt x="10071336" y="6030599"/>
                    <a:pt x="10050987" y="6049625"/>
                    <a:pt x="10031506" y="6069106"/>
                  </a:cubicBezTo>
                  <a:cubicBezTo>
                    <a:pt x="10015003" y="6085609"/>
                    <a:pt x="10006946" y="6111315"/>
                    <a:pt x="9986682" y="6122894"/>
                  </a:cubicBezTo>
                  <a:cubicBezTo>
                    <a:pt x="9962762" y="6136563"/>
                    <a:pt x="9932894" y="6134847"/>
                    <a:pt x="9906000" y="6140823"/>
                  </a:cubicBezTo>
                  <a:cubicBezTo>
                    <a:pt x="9879106" y="6155764"/>
                    <a:pt x="9854900" y="6177195"/>
                    <a:pt x="9825318" y="6185647"/>
                  </a:cubicBezTo>
                  <a:cubicBezTo>
                    <a:pt x="9753706" y="6206108"/>
                    <a:pt x="9731366" y="6197337"/>
                    <a:pt x="9672918" y="6185647"/>
                  </a:cubicBezTo>
                  <a:cubicBezTo>
                    <a:pt x="9622118" y="6188635"/>
                    <a:pt x="9571230" y="6190386"/>
                    <a:pt x="9520518" y="6194612"/>
                  </a:cubicBezTo>
                  <a:cubicBezTo>
                    <a:pt x="9499461" y="6196367"/>
                    <a:pt x="9478808" y="6201663"/>
                    <a:pt x="9457765" y="6203576"/>
                  </a:cubicBezTo>
                  <a:cubicBezTo>
                    <a:pt x="9413026" y="6207643"/>
                    <a:pt x="9368118" y="6209553"/>
                    <a:pt x="9323294" y="6212541"/>
                  </a:cubicBezTo>
                  <a:cubicBezTo>
                    <a:pt x="9119196" y="6253360"/>
                    <a:pt x="9313408" y="6221506"/>
                    <a:pt x="8928847" y="6221506"/>
                  </a:cubicBezTo>
                  <a:cubicBezTo>
                    <a:pt x="8800318" y="6221506"/>
                    <a:pt x="8671859" y="6227482"/>
                    <a:pt x="8543365" y="6230470"/>
                  </a:cubicBezTo>
                  <a:cubicBezTo>
                    <a:pt x="8069162" y="6223696"/>
                    <a:pt x="8077481" y="6261912"/>
                    <a:pt x="7781365" y="6194612"/>
                  </a:cubicBezTo>
                  <a:cubicBezTo>
                    <a:pt x="7603402" y="6154165"/>
                    <a:pt x="7874183" y="6201196"/>
                    <a:pt x="7611035" y="6158753"/>
                  </a:cubicBezTo>
                  <a:lnTo>
                    <a:pt x="7440706" y="6131859"/>
                  </a:lnTo>
                  <a:cubicBezTo>
                    <a:pt x="7363056" y="6100798"/>
                    <a:pt x="7427506" y="6122187"/>
                    <a:pt x="7324165" y="6104964"/>
                  </a:cubicBezTo>
                  <a:cubicBezTo>
                    <a:pt x="7294106" y="6099954"/>
                    <a:pt x="7264718" y="6091116"/>
                    <a:pt x="7234518" y="6087035"/>
                  </a:cubicBezTo>
                  <a:cubicBezTo>
                    <a:pt x="7154070" y="6076164"/>
                    <a:pt x="7073023" y="6070210"/>
                    <a:pt x="6992471" y="6060141"/>
                  </a:cubicBezTo>
                  <a:cubicBezTo>
                    <a:pt x="6977351" y="6058251"/>
                    <a:pt x="6962751" y="6053190"/>
                    <a:pt x="6947647" y="6051176"/>
                  </a:cubicBezTo>
                  <a:cubicBezTo>
                    <a:pt x="6917879" y="6047207"/>
                    <a:pt x="6887623" y="6047149"/>
                    <a:pt x="6858000" y="6042212"/>
                  </a:cubicBezTo>
                  <a:cubicBezTo>
                    <a:pt x="6779959" y="6029205"/>
                    <a:pt x="6702759" y="6011541"/>
                    <a:pt x="6624918" y="5997388"/>
                  </a:cubicBezTo>
                  <a:cubicBezTo>
                    <a:pt x="6604129" y="5993608"/>
                    <a:pt x="6583083" y="5991411"/>
                    <a:pt x="6562165" y="5988423"/>
                  </a:cubicBezTo>
                  <a:lnTo>
                    <a:pt x="5853953" y="5997388"/>
                  </a:lnTo>
                  <a:cubicBezTo>
                    <a:pt x="5829867" y="5997942"/>
                    <a:pt x="5806327" y="6006353"/>
                    <a:pt x="5782235" y="6006353"/>
                  </a:cubicBezTo>
                  <a:cubicBezTo>
                    <a:pt x="5623830" y="6006353"/>
                    <a:pt x="5465482" y="6000376"/>
                    <a:pt x="5307106" y="5997388"/>
                  </a:cubicBezTo>
                  <a:lnTo>
                    <a:pt x="4177553" y="6006353"/>
                  </a:lnTo>
                  <a:cubicBezTo>
                    <a:pt x="3931151" y="6009304"/>
                    <a:pt x="3812948" y="6015199"/>
                    <a:pt x="3585882" y="6024282"/>
                  </a:cubicBezTo>
                  <a:lnTo>
                    <a:pt x="3487271" y="6033247"/>
                  </a:lnTo>
                  <a:cubicBezTo>
                    <a:pt x="3463311" y="6035769"/>
                    <a:pt x="3439550" y="6040079"/>
                    <a:pt x="3415553" y="6042212"/>
                  </a:cubicBezTo>
                  <a:lnTo>
                    <a:pt x="3083859" y="6069106"/>
                  </a:lnTo>
                  <a:cubicBezTo>
                    <a:pt x="3024026" y="6074354"/>
                    <a:pt x="2964511" y="6083288"/>
                    <a:pt x="2904565" y="6087035"/>
                  </a:cubicBezTo>
                  <a:lnTo>
                    <a:pt x="2761129" y="6096000"/>
                  </a:lnTo>
                  <a:lnTo>
                    <a:pt x="2447365" y="6122894"/>
                  </a:lnTo>
                  <a:cubicBezTo>
                    <a:pt x="2387683" y="6127235"/>
                    <a:pt x="2327813" y="6128445"/>
                    <a:pt x="2268071" y="6131859"/>
                  </a:cubicBezTo>
                  <a:cubicBezTo>
                    <a:pt x="2178135" y="6136998"/>
                    <a:pt x="2106049" y="6142942"/>
                    <a:pt x="2017059" y="6149788"/>
                  </a:cubicBezTo>
                  <a:lnTo>
                    <a:pt x="1577788" y="6140823"/>
                  </a:lnTo>
                  <a:cubicBezTo>
                    <a:pt x="1556671" y="6140069"/>
                    <a:pt x="1536158" y="6132401"/>
                    <a:pt x="1515035" y="6131859"/>
                  </a:cubicBezTo>
                  <a:cubicBezTo>
                    <a:pt x="1302919" y="6126420"/>
                    <a:pt x="1090706" y="6125882"/>
                    <a:pt x="878541" y="6122894"/>
                  </a:cubicBezTo>
                  <a:cubicBezTo>
                    <a:pt x="866588" y="6119906"/>
                    <a:pt x="854529" y="6117314"/>
                    <a:pt x="842682" y="6113929"/>
                  </a:cubicBezTo>
                  <a:cubicBezTo>
                    <a:pt x="833596" y="6111333"/>
                    <a:pt x="825085" y="6106654"/>
                    <a:pt x="815788" y="6104964"/>
                  </a:cubicBezTo>
                  <a:cubicBezTo>
                    <a:pt x="792085" y="6100654"/>
                    <a:pt x="767977" y="6098988"/>
                    <a:pt x="744071" y="6096000"/>
                  </a:cubicBezTo>
                  <a:cubicBezTo>
                    <a:pt x="738094" y="6090023"/>
                    <a:pt x="734101" y="6080913"/>
                    <a:pt x="726141" y="6078070"/>
                  </a:cubicBezTo>
                  <a:cubicBezTo>
                    <a:pt x="691332" y="6065638"/>
                    <a:pt x="653845" y="6062201"/>
                    <a:pt x="618565" y="6051176"/>
                  </a:cubicBezTo>
                  <a:lnTo>
                    <a:pt x="475129" y="6006353"/>
                  </a:lnTo>
                  <a:cubicBezTo>
                    <a:pt x="417874" y="5988273"/>
                    <a:pt x="478716" y="6007877"/>
                    <a:pt x="394447" y="5961529"/>
                  </a:cubicBezTo>
                  <a:cubicBezTo>
                    <a:pt x="353463" y="5938988"/>
                    <a:pt x="309552" y="5921982"/>
                    <a:pt x="268941" y="5898776"/>
                  </a:cubicBezTo>
                  <a:cubicBezTo>
                    <a:pt x="194585" y="5856287"/>
                    <a:pt x="227737" y="5873691"/>
                    <a:pt x="170329" y="5844988"/>
                  </a:cubicBezTo>
                  <a:cubicBezTo>
                    <a:pt x="161364" y="5836023"/>
                    <a:pt x="153751" y="5825463"/>
                    <a:pt x="143435" y="5818094"/>
                  </a:cubicBezTo>
                  <a:cubicBezTo>
                    <a:pt x="132560" y="5810326"/>
                    <a:pt x="117842" y="5808719"/>
                    <a:pt x="107576" y="5800164"/>
                  </a:cubicBezTo>
                  <a:cubicBezTo>
                    <a:pt x="99299" y="5793267"/>
                    <a:pt x="97755" y="5780365"/>
                    <a:pt x="89647" y="5773270"/>
                  </a:cubicBezTo>
                  <a:cubicBezTo>
                    <a:pt x="73430" y="5759080"/>
                    <a:pt x="53512" y="5749769"/>
                    <a:pt x="35859" y="5737412"/>
                  </a:cubicBezTo>
                  <a:cubicBezTo>
                    <a:pt x="23619" y="5728844"/>
                    <a:pt x="11953" y="5719482"/>
                    <a:pt x="0" y="5710517"/>
                  </a:cubicBezTo>
                  <a:cubicBezTo>
                    <a:pt x="14941" y="5707529"/>
                    <a:pt x="29949" y="5704858"/>
                    <a:pt x="44823" y="5701553"/>
                  </a:cubicBezTo>
                  <a:cubicBezTo>
                    <a:pt x="56851" y="5698880"/>
                    <a:pt x="71970" y="5701300"/>
                    <a:pt x="80682" y="5692588"/>
                  </a:cubicBezTo>
                  <a:cubicBezTo>
                    <a:pt x="89394" y="5683876"/>
                    <a:pt x="86659" y="5668682"/>
                    <a:pt x="89647" y="5656729"/>
                  </a:cubicBezTo>
                  <a:cubicBezTo>
                    <a:pt x="80259" y="5591018"/>
                    <a:pt x="67235" y="5596965"/>
                    <a:pt x="62753" y="5585012"/>
                  </a:cubicBezTo>
                  <a:close/>
                </a:path>
              </a:pathLst>
            </a:custGeom>
            <a:solidFill>
              <a:srgbClr val="153375">
                <a:alpha val="8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 flipH="1">
              <a:off x="4038600" y="2057400"/>
              <a:ext cx="7391400" cy="6566712"/>
            </a:xfrm>
            <a:custGeom>
              <a:avLst/>
              <a:gdLst>
                <a:gd name="connsiteX0" fmla="*/ 62753 w 10322798"/>
                <a:gd name="connsiteY0" fmla="*/ 5585012 h 6261912"/>
                <a:gd name="connsiteX1" fmla="*/ 62753 w 10322798"/>
                <a:gd name="connsiteY1" fmla="*/ 5585012 h 6261912"/>
                <a:gd name="connsiteX2" fmla="*/ 80682 w 10322798"/>
                <a:gd name="connsiteY2" fmla="*/ 5423647 h 6261912"/>
                <a:gd name="connsiteX3" fmla="*/ 98612 w 10322798"/>
                <a:gd name="connsiteY3" fmla="*/ 5405717 h 6261912"/>
                <a:gd name="connsiteX4" fmla="*/ 116541 w 10322798"/>
                <a:gd name="connsiteY4" fmla="*/ 5360894 h 6261912"/>
                <a:gd name="connsiteX5" fmla="*/ 188259 w 10322798"/>
                <a:gd name="connsiteY5" fmla="*/ 5208494 h 6261912"/>
                <a:gd name="connsiteX6" fmla="*/ 215153 w 10322798"/>
                <a:gd name="connsiteY6" fmla="*/ 5136776 h 6261912"/>
                <a:gd name="connsiteX7" fmla="*/ 224118 w 10322798"/>
                <a:gd name="connsiteY7" fmla="*/ 5109882 h 6261912"/>
                <a:gd name="connsiteX8" fmla="*/ 242047 w 10322798"/>
                <a:gd name="connsiteY8" fmla="*/ 5065059 h 6261912"/>
                <a:gd name="connsiteX9" fmla="*/ 295835 w 10322798"/>
                <a:gd name="connsiteY9" fmla="*/ 4984376 h 6261912"/>
                <a:gd name="connsiteX10" fmla="*/ 304800 w 10322798"/>
                <a:gd name="connsiteY10" fmla="*/ 4957482 h 6261912"/>
                <a:gd name="connsiteX11" fmla="*/ 358588 w 10322798"/>
                <a:gd name="connsiteY11" fmla="*/ 4912659 h 6261912"/>
                <a:gd name="connsiteX12" fmla="*/ 394447 w 10322798"/>
                <a:gd name="connsiteY12" fmla="*/ 4885764 h 6261912"/>
                <a:gd name="connsiteX13" fmla="*/ 537882 w 10322798"/>
                <a:gd name="connsiteY13" fmla="*/ 4778188 h 6261912"/>
                <a:gd name="connsiteX14" fmla="*/ 609600 w 10322798"/>
                <a:gd name="connsiteY14" fmla="*/ 4715435 h 6261912"/>
                <a:gd name="connsiteX15" fmla="*/ 645459 w 10322798"/>
                <a:gd name="connsiteY15" fmla="*/ 4697506 h 6261912"/>
                <a:gd name="connsiteX16" fmla="*/ 699247 w 10322798"/>
                <a:gd name="connsiteY16" fmla="*/ 4643717 h 6261912"/>
                <a:gd name="connsiteX17" fmla="*/ 744071 w 10322798"/>
                <a:gd name="connsiteY17" fmla="*/ 4607859 h 6261912"/>
                <a:gd name="connsiteX18" fmla="*/ 833718 w 10322798"/>
                <a:gd name="connsiteY18" fmla="*/ 4527176 h 6261912"/>
                <a:gd name="connsiteX19" fmla="*/ 905435 w 10322798"/>
                <a:gd name="connsiteY19" fmla="*/ 4437529 h 6261912"/>
                <a:gd name="connsiteX20" fmla="*/ 932329 w 10322798"/>
                <a:gd name="connsiteY20" fmla="*/ 4374776 h 6261912"/>
                <a:gd name="connsiteX21" fmla="*/ 959223 w 10322798"/>
                <a:gd name="connsiteY21" fmla="*/ 4303059 h 6261912"/>
                <a:gd name="connsiteX22" fmla="*/ 968188 w 10322798"/>
                <a:gd name="connsiteY22" fmla="*/ 4267200 h 6261912"/>
                <a:gd name="connsiteX23" fmla="*/ 986118 w 10322798"/>
                <a:gd name="connsiteY23" fmla="*/ 4240306 h 6261912"/>
                <a:gd name="connsiteX24" fmla="*/ 1004047 w 10322798"/>
                <a:gd name="connsiteY24" fmla="*/ 4204447 h 6261912"/>
                <a:gd name="connsiteX25" fmla="*/ 1048871 w 10322798"/>
                <a:gd name="connsiteY25" fmla="*/ 4123764 h 6261912"/>
                <a:gd name="connsiteX26" fmla="*/ 1066800 w 10322798"/>
                <a:gd name="connsiteY26" fmla="*/ 4043082 h 6261912"/>
                <a:gd name="connsiteX27" fmla="*/ 1084729 w 10322798"/>
                <a:gd name="connsiteY27" fmla="*/ 4016188 h 6261912"/>
                <a:gd name="connsiteX28" fmla="*/ 1093694 w 10322798"/>
                <a:gd name="connsiteY28" fmla="*/ 3989294 h 6261912"/>
                <a:gd name="connsiteX29" fmla="*/ 1120588 w 10322798"/>
                <a:gd name="connsiteY29" fmla="*/ 3962400 h 6261912"/>
                <a:gd name="connsiteX30" fmla="*/ 1138518 w 10322798"/>
                <a:gd name="connsiteY30" fmla="*/ 3926541 h 6261912"/>
                <a:gd name="connsiteX31" fmla="*/ 1201271 w 10322798"/>
                <a:gd name="connsiteY31" fmla="*/ 3899647 h 6261912"/>
                <a:gd name="connsiteX32" fmla="*/ 1255059 w 10322798"/>
                <a:gd name="connsiteY32" fmla="*/ 3854823 h 6261912"/>
                <a:gd name="connsiteX33" fmla="*/ 1290918 w 10322798"/>
                <a:gd name="connsiteY33" fmla="*/ 3827929 h 6261912"/>
                <a:gd name="connsiteX34" fmla="*/ 1398494 w 10322798"/>
                <a:gd name="connsiteY34" fmla="*/ 3774141 h 6261912"/>
                <a:gd name="connsiteX35" fmla="*/ 1434353 w 10322798"/>
                <a:gd name="connsiteY35" fmla="*/ 3756212 h 6261912"/>
                <a:gd name="connsiteX36" fmla="*/ 1497106 w 10322798"/>
                <a:gd name="connsiteY36" fmla="*/ 3711388 h 6261912"/>
                <a:gd name="connsiteX37" fmla="*/ 1524000 w 10322798"/>
                <a:gd name="connsiteY37" fmla="*/ 3684494 h 6261912"/>
                <a:gd name="connsiteX38" fmla="*/ 1577788 w 10322798"/>
                <a:gd name="connsiteY38" fmla="*/ 3648635 h 6261912"/>
                <a:gd name="connsiteX39" fmla="*/ 1631576 w 10322798"/>
                <a:gd name="connsiteY39" fmla="*/ 3612776 h 6261912"/>
                <a:gd name="connsiteX40" fmla="*/ 1667435 w 10322798"/>
                <a:gd name="connsiteY40" fmla="*/ 3585882 h 6261912"/>
                <a:gd name="connsiteX41" fmla="*/ 1873623 w 10322798"/>
                <a:gd name="connsiteY41" fmla="*/ 3460376 h 6261912"/>
                <a:gd name="connsiteX42" fmla="*/ 1882588 w 10322798"/>
                <a:gd name="connsiteY42" fmla="*/ 3433482 h 6261912"/>
                <a:gd name="connsiteX43" fmla="*/ 1918447 w 10322798"/>
                <a:gd name="connsiteY43" fmla="*/ 3406588 h 6261912"/>
                <a:gd name="connsiteX44" fmla="*/ 1963271 w 10322798"/>
                <a:gd name="connsiteY44" fmla="*/ 3361764 h 6261912"/>
                <a:gd name="connsiteX45" fmla="*/ 2008094 w 10322798"/>
                <a:gd name="connsiteY45" fmla="*/ 3316941 h 6261912"/>
                <a:gd name="connsiteX46" fmla="*/ 2043953 w 10322798"/>
                <a:gd name="connsiteY46" fmla="*/ 3290047 h 6261912"/>
                <a:gd name="connsiteX47" fmla="*/ 2079812 w 10322798"/>
                <a:gd name="connsiteY47" fmla="*/ 3245223 h 6261912"/>
                <a:gd name="connsiteX48" fmla="*/ 2142565 w 10322798"/>
                <a:gd name="connsiteY48" fmla="*/ 3182470 h 6261912"/>
                <a:gd name="connsiteX49" fmla="*/ 2178423 w 10322798"/>
                <a:gd name="connsiteY49" fmla="*/ 3146612 h 6261912"/>
                <a:gd name="connsiteX50" fmla="*/ 2250141 w 10322798"/>
                <a:gd name="connsiteY50" fmla="*/ 3092823 h 6261912"/>
                <a:gd name="connsiteX51" fmla="*/ 2268071 w 10322798"/>
                <a:gd name="connsiteY51" fmla="*/ 3056964 h 6261912"/>
                <a:gd name="connsiteX52" fmla="*/ 2393576 w 10322798"/>
                <a:gd name="connsiteY52" fmla="*/ 2886635 h 6261912"/>
                <a:gd name="connsiteX53" fmla="*/ 2501153 w 10322798"/>
                <a:gd name="connsiteY53" fmla="*/ 2796988 h 6261912"/>
                <a:gd name="connsiteX54" fmla="*/ 2528047 w 10322798"/>
                <a:gd name="connsiteY54" fmla="*/ 2770094 h 6261912"/>
                <a:gd name="connsiteX55" fmla="*/ 2563906 w 10322798"/>
                <a:gd name="connsiteY55" fmla="*/ 2716306 h 6261912"/>
                <a:gd name="connsiteX56" fmla="*/ 2626659 w 10322798"/>
                <a:gd name="connsiteY56" fmla="*/ 2680447 h 6261912"/>
                <a:gd name="connsiteX57" fmla="*/ 2680447 w 10322798"/>
                <a:gd name="connsiteY57" fmla="*/ 2626659 h 6261912"/>
                <a:gd name="connsiteX58" fmla="*/ 2707341 w 10322798"/>
                <a:gd name="connsiteY58" fmla="*/ 2599764 h 6261912"/>
                <a:gd name="connsiteX59" fmla="*/ 2761129 w 10322798"/>
                <a:gd name="connsiteY59" fmla="*/ 2581835 h 6261912"/>
                <a:gd name="connsiteX60" fmla="*/ 2796988 w 10322798"/>
                <a:gd name="connsiteY60" fmla="*/ 2563906 h 6261912"/>
                <a:gd name="connsiteX61" fmla="*/ 2850776 w 10322798"/>
                <a:gd name="connsiteY61" fmla="*/ 2510117 h 6261912"/>
                <a:gd name="connsiteX62" fmla="*/ 2922494 w 10322798"/>
                <a:gd name="connsiteY62" fmla="*/ 2465294 h 6261912"/>
                <a:gd name="connsiteX63" fmla="*/ 2949388 w 10322798"/>
                <a:gd name="connsiteY63" fmla="*/ 2438400 h 6261912"/>
                <a:gd name="connsiteX64" fmla="*/ 2994212 w 10322798"/>
                <a:gd name="connsiteY64" fmla="*/ 2402541 h 6261912"/>
                <a:gd name="connsiteX65" fmla="*/ 3056965 w 10322798"/>
                <a:gd name="connsiteY65" fmla="*/ 2339788 h 6261912"/>
                <a:gd name="connsiteX66" fmla="*/ 3074894 w 10322798"/>
                <a:gd name="connsiteY66" fmla="*/ 2312894 h 6261912"/>
                <a:gd name="connsiteX67" fmla="*/ 3110753 w 10322798"/>
                <a:gd name="connsiteY67" fmla="*/ 2277035 h 6261912"/>
                <a:gd name="connsiteX68" fmla="*/ 3200400 w 10322798"/>
                <a:gd name="connsiteY68" fmla="*/ 2169459 h 6261912"/>
                <a:gd name="connsiteX69" fmla="*/ 3209365 w 10322798"/>
                <a:gd name="connsiteY69" fmla="*/ 2142564 h 6261912"/>
                <a:gd name="connsiteX70" fmla="*/ 3307976 w 10322798"/>
                <a:gd name="connsiteY70" fmla="*/ 2043953 h 6261912"/>
                <a:gd name="connsiteX71" fmla="*/ 3325906 w 10322798"/>
                <a:gd name="connsiteY71" fmla="*/ 2026023 h 6261912"/>
                <a:gd name="connsiteX72" fmla="*/ 3388659 w 10322798"/>
                <a:gd name="connsiteY72" fmla="*/ 1981200 h 6261912"/>
                <a:gd name="connsiteX73" fmla="*/ 3397623 w 10322798"/>
                <a:gd name="connsiteY73" fmla="*/ 1954306 h 6261912"/>
                <a:gd name="connsiteX74" fmla="*/ 3433482 w 10322798"/>
                <a:gd name="connsiteY74" fmla="*/ 1945341 h 6261912"/>
                <a:gd name="connsiteX75" fmla="*/ 3594847 w 10322798"/>
                <a:gd name="connsiteY75" fmla="*/ 1927412 h 6261912"/>
                <a:gd name="connsiteX76" fmla="*/ 3729318 w 10322798"/>
                <a:gd name="connsiteY76" fmla="*/ 1900517 h 6261912"/>
                <a:gd name="connsiteX77" fmla="*/ 3756212 w 10322798"/>
                <a:gd name="connsiteY77" fmla="*/ 1882588 h 6261912"/>
                <a:gd name="connsiteX78" fmla="*/ 3792071 w 10322798"/>
                <a:gd name="connsiteY78" fmla="*/ 1855694 h 6261912"/>
                <a:gd name="connsiteX79" fmla="*/ 3827929 w 10322798"/>
                <a:gd name="connsiteY79" fmla="*/ 1846729 h 6261912"/>
                <a:gd name="connsiteX80" fmla="*/ 3863788 w 10322798"/>
                <a:gd name="connsiteY80" fmla="*/ 1819835 h 6261912"/>
                <a:gd name="connsiteX81" fmla="*/ 3881718 w 10322798"/>
                <a:gd name="connsiteY81" fmla="*/ 1801906 h 6261912"/>
                <a:gd name="connsiteX82" fmla="*/ 3908612 w 10322798"/>
                <a:gd name="connsiteY82" fmla="*/ 1792941 h 6261912"/>
                <a:gd name="connsiteX83" fmla="*/ 3953435 w 10322798"/>
                <a:gd name="connsiteY83" fmla="*/ 1775012 h 6261912"/>
                <a:gd name="connsiteX84" fmla="*/ 3971365 w 10322798"/>
                <a:gd name="connsiteY84" fmla="*/ 1757082 h 6261912"/>
                <a:gd name="connsiteX85" fmla="*/ 4078941 w 10322798"/>
                <a:gd name="connsiteY85" fmla="*/ 1766047 h 6261912"/>
                <a:gd name="connsiteX86" fmla="*/ 4150659 w 10322798"/>
                <a:gd name="connsiteY86" fmla="*/ 1783976 h 6261912"/>
                <a:gd name="connsiteX87" fmla="*/ 4213412 w 10322798"/>
                <a:gd name="connsiteY87" fmla="*/ 1766047 h 6261912"/>
                <a:gd name="connsiteX88" fmla="*/ 4249271 w 10322798"/>
                <a:gd name="connsiteY88" fmla="*/ 1730188 h 6261912"/>
                <a:gd name="connsiteX89" fmla="*/ 4491318 w 10322798"/>
                <a:gd name="connsiteY89" fmla="*/ 1550894 h 6261912"/>
                <a:gd name="connsiteX90" fmla="*/ 4572000 w 10322798"/>
                <a:gd name="connsiteY90" fmla="*/ 1479176 h 6261912"/>
                <a:gd name="connsiteX91" fmla="*/ 4616823 w 10322798"/>
                <a:gd name="connsiteY91" fmla="*/ 1434353 h 6261912"/>
                <a:gd name="connsiteX92" fmla="*/ 4652682 w 10322798"/>
                <a:gd name="connsiteY92" fmla="*/ 1389529 h 6261912"/>
                <a:gd name="connsiteX93" fmla="*/ 4697506 w 10322798"/>
                <a:gd name="connsiteY93" fmla="*/ 1353670 h 6261912"/>
                <a:gd name="connsiteX94" fmla="*/ 4787153 w 10322798"/>
                <a:gd name="connsiteY94" fmla="*/ 1255059 h 6261912"/>
                <a:gd name="connsiteX95" fmla="*/ 4831976 w 10322798"/>
                <a:gd name="connsiteY95" fmla="*/ 1228164 h 6261912"/>
                <a:gd name="connsiteX96" fmla="*/ 4858871 w 10322798"/>
                <a:gd name="connsiteY96" fmla="*/ 1201270 h 6261912"/>
                <a:gd name="connsiteX97" fmla="*/ 4876800 w 10322798"/>
                <a:gd name="connsiteY97" fmla="*/ 1174376 h 6261912"/>
                <a:gd name="connsiteX98" fmla="*/ 4903694 w 10322798"/>
                <a:gd name="connsiteY98" fmla="*/ 1165412 h 6261912"/>
                <a:gd name="connsiteX99" fmla="*/ 4966447 w 10322798"/>
                <a:gd name="connsiteY99" fmla="*/ 1111623 h 6261912"/>
                <a:gd name="connsiteX100" fmla="*/ 4993341 w 10322798"/>
                <a:gd name="connsiteY100" fmla="*/ 1075764 h 6261912"/>
                <a:gd name="connsiteX101" fmla="*/ 5136776 w 10322798"/>
                <a:gd name="connsiteY101" fmla="*/ 950259 h 6261912"/>
                <a:gd name="connsiteX102" fmla="*/ 5181600 w 10322798"/>
                <a:gd name="connsiteY102" fmla="*/ 932329 h 6261912"/>
                <a:gd name="connsiteX103" fmla="*/ 5208494 w 10322798"/>
                <a:gd name="connsiteY103" fmla="*/ 905435 h 6261912"/>
                <a:gd name="connsiteX104" fmla="*/ 5235388 w 10322798"/>
                <a:gd name="connsiteY104" fmla="*/ 896470 h 6261912"/>
                <a:gd name="connsiteX105" fmla="*/ 5262282 w 10322798"/>
                <a:gd name="connsiteY105" fmla="*/ 860612 h 6261912"/>
                <a:gd name="connsiteX106" fmla="*/ 5351929 w 10322798"/>
                <a:gd name="connsiteY106" fmla="*/ 806823 h 6261912"/>
                <a:gd name="connsiteX107" fmla="*/ 5432612 w 10322798"/>
                <a:gd name="connsiteY107" fmla="*/ 762000 h 6261912"/>
                <a:gd name="connsiteX108" fmla="*/ 5468471 w 10322798"/>
                <a:gd name="connsiteY108" fmla="*/ 717176 h 6261912"/>
                <a:gd name="connsiteX109" fmla="*/ 5504329 w 10322798"/>
                <a:gd name="connsiteY109" fmla="*/ 708212 h 6261912"/>
                <a:gd name="connsiteX110" fmla="*/ 5513294 w 10322798"/>
                <a:gd name="connsiteY110" fmla="*/ 681317 h 6261912"/>
                <a:gd name="connsiteX111" fmla="*/ 5638800 w 10322798"/>
                <a:gd name="connsiteY111" fmla="*/ 636494 h 6261912"/>
                <a:gd name="connsiteX112" fmla="*/ 5674659 w 10322798"/>
                <a:gd name="connsiteY112" fmla="*/ 600635 h 6261912"/>
                <a:gd name="connsiteX113" fmla="*/ 5710518 w 10322798"/>
                <a:gd name="connsiteY113" fmla="*/ 573741 h 6261912"/>
                <a:gd name="connsiteX114" fmla="*/ 5728447 w 10322798"/>
                <a:gd name="connsiteY114" fmla="*/ 537882 h 6261912"/>
                <a:gd name="connsiteX115" fmla="*/ 5800165 w 10322798"/>
                <a:gd name="connsiteY115" fmla="*/ 510988 h 6261912"/>
                <a:gd name="connsiteX116" fmla="*/ 5844988 w 10322798"/>
                <a:gd name="connsiteY116" fmla="*/ 412376 h 6261912"/>
                <a:gd name="connsiteX117" fmla="*/ 5862918 w 10322798"/>
                <a:gd name="connsiteY117" fmla="*/ 349623 h 6261912"/>
                <a:gd name="connsiteX118" fmla="*/ 5871882 w 10322798"/>
                <a:gd name="connsiteY118" fmla="*/ 322729 h 6261912"/>
                <a:gd name="connsiteX119" fmla="*/ 5889812 w 10322798"/>
                <a:gd name="connsiteY119" fmla="*/ 295835 h 6261912"/>
                <a:gd name="connsiteX120" fmla="*/ 5925671 w 10322798"/>
                <a:gd name="connsiteY120" fmla="*/ 277906 h 6261912"/>
                <a:gd name="connsiteX121" fmla="*/ 5961529 w 10322798"/>
                <a:gd name="connsiteY121" fmla="*/ 233082 h 6261912"/>
                <a:gd name="connsiteX122" fmla="*/ 6024282 w 10322798"/>
                <a:gd name="connsiteY122" fmla="*/ 161364 h 6261912"/>
                <a:gd name="connsiteX123" fmla="*/ 6033247 w 10322798"/>
                <a:gd name="connsiteY123" fmla="*/ 134470 h 6261912"/>
                <a:gd name="connsiteX124" fmla="*/ 6104965 w 10322798"/>
                <a:gd name="connsiteY124" fmla="*/ 53788 h 6261912"/>
                <a:gd name="connsiteX125" fmla="*/ 6158753 w 10322798"/>
                <a:gd name="connsiteY125" fmla="*/ 26894 h 6261912"/>
                <a:gd name="connsiteX126" fmla="*/ 6185647 w 10322798"/>
                <a:gd name="connsiteY126" fmla="*/ 17929 h 6261912"/>
                <a:gd name="connsiteX127" fmla="*/ 6275294 w 10322798"/>
                <a:gd name="connsiteY127" fmla="*/ 0 h 6261912"/>
                <a:gd name="connsiteX128" fmla="*/ 6391835 w 10322798"/>
                <a:gd name="connsiteY128" fmla="*/ 17929 h 6261912"/>
                <a:gd name="connsiteX129" fmla="*/ 6436659 w 10322798"/>
                <a:gd name="connsiteY129" fmla="*/ 35859 h 6261912"/>
                <a:gd name="connsiteX130" fmla="*/ 6472518 w 10322798"/>
                <a:gd name="connsiteY130" fmla="*/ 71717 h 6261912"/>
                <a:gd name="connsiteX131" fmla="*/ 6517341 w 10322798"/>
                <a:gd name="connsiteY131" fmla="*/ 107576 h 6261912"/>
                <a:gd name="connsiteX132" fmla="*/ 6580094 w 10322798"/>
                <a:gd name="connsiteY132" fmla="*/ 179294 h 6261912"/>
                <a:gd name="connsiteX133" fmla="*/ 6642847 w 10322798"/>
                <a:gd name="connsiteY133" fmla="*/ 233082 h 6261912"/>
                <a:gd name="connsiteX134" fmla="*/ 6687671 w 10322798"/>
                <a:gd name="connsiteY134" fmla="*/ 304800 h 6261912"/>
                <a:gd name="connsiteX135" fmla="*/ 6875929 w 10322798"/>
                <a:gd name="connsiteY135" fmla="*/ 493059 h 6261912"/>
                <a:gd name="connsiteX136" fmla="*/ 6947647 w 10322798"/>
                <a:gd name="connsiteY136" fmla="*/ 519953 h 6261912"/>
                <a:gd name="connsiteX137" fmla="*/ 7046259 w 10322798"/>
                <a:gd name="connsiteY137" fmla="*/ 564776 h 6261912"/>
                <a:gd name="connsiteX138" fmla="*/ 7109012 w 10322798"/>
                <a:gd name="connsiteY138" fmla="*/ 600635 h 6261912"/>
                <a:gd name="connsiteX139" fmla="*/ 7153835 w 10322798"/>
                <a:gd name="connsiteY139" fmla="*/ 618564 h 6261912"/>
                <a:gd name="connsiteX140" fmla="*/ 7207623 w 10322798"/>
                <a:gd name="connsiteY140" fmla="*/ 645459 h 6261912"/>
                <a:gd name="connsiteX141" fmla="*/ 7225553 w 10322798"/>
                <a:gd name="connsiteY141" fmla="*/ 663388 h 6261912"/>
                <a:gd name="connsiteX142" fmla="*/ 7261412 w 10322798"/>
                <a:gd name="connsiteY142" fmla="*/ 726141 h 6261912"/>
                <a:gd name="connsiteX143" fmla="*/ 7288306 w 10322798"/>
                <a:gd name="connsiteY143" fmla="*/ 744070 h 6261912"/>
                <a:gd name="connsiteX144" fmla="*/ 7315200 w 10322798"/>
                <a:gd name="connsiteY144" fmla="*/ 797859 h 6261912"/>
                <a:gd name="connsiteX145" fmla="*/ 7351059 w 10322798"/>
                <a:gd name="connsiteY145" fmla="*/ 824753 h 6261912"/>
                <a:gd name="connsiteX146" fmla="*/ 7386918 w 10322798"/>
                <a:gd name="connsiteY146" fmla="*/ 869576 h 6261912"/>
                <a:gd name="connsiteX147" fmla="*/ 7413812 w 10322798"/>
                <a:gd name="connsiteY147" fmla="*/ 923364 h 6261912"/>
                <a:gd name="connsiteX148" fmla="*/ 7440706 w 10322798"/>
                <a:gd name="connsiteY148" fmla="*/ 932329 h 6261912"/>
                <a:gd name="connsiteX149" fmla="*/ 7593106 w 10322798"/>
                <a:gd name="connsiteY149" fmla="*/ 1165412 h 6261912"/>
                <a:gd name="connsiteX150" fmla="*/ 7664823 w 10322798"/>
                <a:gd name="connsiteY150" fmla="*/ 1290917 h 6261912"/>
                <a:gd name="connsiteX151" fmla="*/ 7745506 w 10322798"/>
                <a:gd name="connsiteY151" fmla="*/ 1479176 h 6261912"/>
                <a:gd name="connsiteX152" fmla="*/ 7808259 w 10322798"/>
                <a:gd name="connsiteY152" fmla="*/ 1515035 h 6261912"/>
                <a:gd name="connsiteX153" fmla="*/ 7835153 w 10322798"/>
                <a:gd name="connsiteY153" fmla="*/ 1559859 h 6261912"/>
                <a:gd name="connsiteX154" fmla="*/ 7960659 w 10322798"/>
                <a:gd name="connsiteY154" fmla="*/ 1703294 h 6261912"/>
                <a:gd name="connsiteX155" fmla="*/ 8014447 w 10322798"/>
                <a:gd name="connsiteY155" fmla="*/ 1766047 h 6261912"/>
                <a:gd name="connsiteX156" fmla="*/ 8050306 w 10322798"/>
                <a:gd name="connsiteY156" fmla="*/ 1837764 h 6261912"/>
                <a:gd name="connsiteX157" fmla="*/ 8157882 w 10322798"/>
                <a:gd name="connsiteY157" fmla="*/ 1999129 h 6261912"/>
                <a:gd name="connsiteX158" fmla="*/ 8175812 w 10322798"/>
                <a:gd name="connsiteY158" fmla="*/ 2017059 h 6261912"/>
                <a:gd name="connsiteX159" fmla="*/ 8292353 w 10322798"/>
                <a:gd name="connsiteY159" fmla="*/ 2124635 h 6261912"/>
                <a:gd name="connsiteX160" fmla="*/ 8399929 w 10322798"/>
                <a:gd name="connsiteY160" fmla="*/ 2294964 h 6261912"/>
                <a:gd name="connsiteX161" fmla="*/ 8516471 w 10322798"/>
                <a:gd name="connsiteY161" fmla="*/ 2420470 h 6261912"/>
                <a:gd name="connsiteX162" fmla="*/ 8516471 w 10322798"/>
                <a:gd name="connsiteY162" fmla="*/ 2420470 h 6261912"/>
                <a:gd name="connsiteX163" fmla="*/ 8641976 w 10322798"/>
                <a:gd name="connsiteY163" fmla="*/ 2572870 h 6261912"/>
                <a:gd name="connsiteX164" fmla="*/ 8659906 w 10322798"/>
                <a:gd name="connsiteY164" fmla="*/ 2599764 h 6261912"/>
                <a:gd name="connsiteX165" fmla="*/ 8686800 w 10322798"/>
                <a:gd name="connsiteY165" fmla="*/ 2644588 h 6261912"/>
                <a:gd name="connsiteX166" fmla="*/ 8767482 w 10322798"/>
                <a:gd name="connsiteY166" fmla="*/ 2734235 h 6261912"/>
                <a:gd name="connsiteX167" fmla="*/ 8857129 w 10322798"/>
                <a:gd name="connsiteY167" fmla="*/ 2841812 h 6261912"/>
                <a:gd name="connsiteX168" fmla="*/ 8875059 w 10322798"/>
                <a:gd name="connsiteY168" fmla="*/ 2859741 h 6261912"/>
                <a:gd name="connsiteX169" fmla="*/ 8919882 w 10322798"/>
                <a:gd name="connsiteY169" fmla="*/ 2940423 h 6261912"/>
                <a:gd name="connsiteX170" fmla="*/ 8964706 w 10322798"/>
                <a:gd name="connsiteY170" fmla="*/ 2994212 h 6261912"/>
                <a:gd name="connsiteX171" fmla="*/ 8991600 w 10322798"/>
                <a:gd name="connsiteY171" fmla="*/ 3030070 h 6261912"/>
                <a:gd name="connsiteX172" fmla="*/ 9161929 w 10322798"/>
                <a:gd name="connsiteY172" fmla="*/ 3209364 h 6261912"/>
                <a:gd name="connsiteX173" fmla="*/ 9224682 w 10322798"/>
                <a:gd name="connsiteY173" fmla="*/ 3299012 h 6261912"/>
                <a:gd name="connsiteX174" fmla="*/ 9260541 w 10322798"/>
                <a:gd name="connsiteY174" fmla="*/ 3334870 h 6261912"/>
                <a:gd name="connsiteX175" fmla="*/ 9287435 w 10322798"/>
                <a:gd name="connsiteY175" fmla="*/ 3370729 h 6261912"/>
                <a:gd name="connsiteX176" fmla="*/ 9332259 w 10322798"/>
                <a:gd name="connsiteY176" fmla="*/ 3415553 h 6261912"/>
                <a:gd name="connsiteX177" fmla="*/ 9368118 w 10322798"/>
                <a:gd name="connsiteY177" fmla="*/ 3442447 h 6261912"/>
                <a:gd name="connsiteX178" fmla="*/ 9421906 w 10322798"/>
                <a:gd name="connsiteY178" fmla="*/ 3514164 h 6261912"/>
                <a:gd name="connsiteX179" fmla="*/ 9574306 w 10322798"/>
                <a:gd name="connsiteY179" fmla="*/ 3648635 h 6261912"/>
                <a:gd name="connsiteX180" fmla="*/ 9592235 w 10322798"/>
                <a:gd name="connsiteY180" fmla="*/ 3693459 h 6261912"/>
                <a:gd name="connsiteX181" fmla="*/ 9628094 w 10322798"/>
                <a:gd name="connsiteY181" fmla="*/ 3729317 h 6261912"/>
                <a:gd name="connsiteX182" fmla="*/ 9717741 w 10322798"/>
                <a:gd name="connsiteY182" fmla="*/ 3783106 h 6261912"/>
                <a:gd name="connsiteX183" fmla="*/ 9771529 w 10322798"/>
                <a:gd name="connsiteY183" fmla="*/ 3845859 h 6261912"/>
                <a:gd name="connsiteX184" fmla="*/ 9816353 w 10322798"/>
                <a:gd name="connsiteY184" fmla="*/ 3881717 h 6261912"/>
                <a:gd name="connsiteX185" fmla="*/ 9852212 w 10322798"/>
                <a:gd name="connsiteY185" fmla="*/ 3962400 h 6261912"/>
                <a:gd name="connsiteX186" fmla="*/ 9888071 w 10322798"/>
                <a:gd name="connsiteY186" fmla="*/ 3998259 h 6261912"/>
                <a:gd name="connsiteX187" fmla="*/ 9923929 w 10322798"/>
                <a:gd name="connsiteY187" fmla="*/ 4043082 h 6261912"/>
                <a:gd name="connsiteX188" fmla="*/ 9941859 w 10322798"/>
                <a:gd name="connsiteY188" fmla="*/ 4061012 h 6261912"/>
                <a:gd name="connsiteX189" fmla="*/ 10013576 w 10322798"/>
                <a:gd name="connsiteY189" fmla="*/ 4150659 h 6261912"/>
                <a:gd name="connsiteX190" fmla="*/ 10103223 w 10322798"/>
                <a:gd name="connsiteY190" fmla="*/ 4455459 h 6261912"/>
                <a:gd name="connsiteX191" fmla="*/ 10130118 w 10322798"/>
                <a:gd name="connsiteY191" fmla="*/ 4518212 h 6261912"/>
                <a:gd name="connsiteX192" fmla="*/ 10148047 w 10322798"/>
                <a:gd name="connsiteY192" fmla="*/ 4589929 h 6261912"/>
                <a:gd name="connsiteX193" fmla="*/ 10157012 w 10322798"/>
                <a:gd name="connsiteY193" fmla="*/ 4634753 h 6261912"/>
                <a:gd name="connsiteX194" fmla="*/ 10183906 w 10322798"/>
                <a:gd name="connsiteY194" fmla="*/ 4688541 h 6261912"/>
                <a:gd name="connsiteX195" fmla="*/ 10192871 w 10322798"/>
                <a:gd name="connsiteY195" fmla="*/ 4805082 h 6261912"/>
                <a:gd name="connsiteX196" fmla="*/ 10201835 w 10322798"/>
                <a:gd name="connsiteY196" fmla="*/ 4840941 h 6261912"/>
                <a:gd name="connsiteX197" fmla="*/ 10210800 w 10322798"/>
                <a:gd name="connsiteY197" fmla="*/ 4993341 h 6261912"/>
                <a:gd name="connsiteX198" fmla="*/ 10219765 w 10322798"/>
                <a:gd name="connsiteY198" fmla="*/ 5056094 h 6261912"/>
                <a:gd name="connsiteX199" fmla="*/ 10246659 w 10322798"/>
                <a:gd name="connsiteY199" fmla="*/ 5226423 h 6261912"/>
                <a:gd name="connsiteX200" fmla="*/ 10255623 w 10322798"/>
                <a:gd name="connsiteY200" fmla="*/ 5369859 h 6261912"/>
                <a:gd name="connsiteX201" fmla="*/ 10264588 w 10322798"/>
                <a:gd name="connsiteY201" fmla="*/ 5414682 h 6261912"/>
                <a:gd name="connsiteX202" fmla="*/ 10273553 w 10322798"/>
                <a:gd name="connsiteY202" fmla="*/ 5504329 h 6261912"/>
                <a:gd name="connsiteX203" fmla="*/ 10318376 w 10322798"/>
                <a:gd name="connsiteY203" fmla="*/ 5567082 h 6261912"/>
                <a:gd name="connsiteX204" fmla="*/ 10309412 w 10322798"/>
                <a:gd name="connsiteY204" fmla="*/ 5827059 h 6261912"/>
                <a:gd name="connsiteX205" fmla="*/ 10273553 w 10322798"/>
                <a:gd name="connsiteY205" fmla="*/ 5853953 h 6261912"/>
                <a:gd name="connsiteX206" fmla="*/ 10264588 w 10322798"/>
                <a:gd name="connsiteY206" fmla="*/ 5898776 h 6261912"/>
                <a:gd name="connsiteX207" fmla="*/ 10094259 w 10322798"/>
                <a:gd name="connsiteY207" fmla="*/ 6015317 h 6261912"/>
                <a:gd name="connsiteX208" fmla="*/ 10031506 w 10322798"/>
                <a:gd name="connsiteY208" fmla="*/ 6069106 h 6261912"/>
                <a:gd name="connsiteX209" fmla="*/ 9986682 w 10322798"/>
                <a:gd name="connsiteY209" fmla="*/ 6122894 h 6261912"/>
                <a:gd name="connsiteX210" fmla="*/ 9906000 w 10322798"/>
                <a:gd name="connsiteY210" fmla="*/ 6140823 h 6261912"/>
                <a:gd name="connsiteX211" fmla="*/ 9825318 w 10322798"/>
                <a:gd name="connsiteY211" fmla="*/ 6185647 h 6261912"/>
                <a:gd name="connsiteX212" fmla="*/ 9672918 w 10322798"/>
                <a:gd name="connsiteY212" fmla="*/ 6185647 h 6261912"/>
                <a:gd name="connsiteX213" fmla="*/ 9520518 w 10322798"/>
                <a:gd name="connsiteY213" fmla="*/ 6194612 h 6261912"/>
                <a:gd name="connsiteX214" fmla="*/ 9457765 w 10322798"/>
                <a:gd name="connsiteY214" fmla="*/ 6203576 h 6261912"/>
                <a:gd name="connsiteX215" fmla="*/ 9323294 w 10322798"/>
                <a:gd name="connsiteY215" fmla="*/ 6212541 h 6261912"/>
                <a:gd name="connsiteX216" fmla="*/ 8928847 w 10322798"/>
                <a:gd name="connsiteY216" fmla="*/ 6221506 h 6261912"/>
                <a:gd name="connsiteX217" fmla="*/ 8543365 w 10322798"/>
                <a:gd name="connsiteY217" fmla="*/ 6230470 h 6261912"/>
                <a:gd name="connsiteX218" fmla="*/ 7781365 w 10322798"/>
                <a:gd name="connsiteY218" fmla="*/ 6194612 h 6261912"/>
                <a:gd name="connsiteX219" fmla="*/ 7611035 w 10322798"/>
                <a:gd name="connsiteY219" fmla="*/ 6158753 h 6261912"/>
                <a:gd name="connsiteX220" fmla="*/ 7440706 w 10322798"/>
                <a:gd name="connsiteY220" fmla="*/ 6131859 h 6261912"/>
                <a:gd name="connsiteX221" fmla="*/ 7324165 w 10322798"/>
                <a:gd name="connsiteY221" fmla="*/ 6104964 h 6261912"/>
                <a:gd name="connsiteX222" fmla="*/ 7234518 w 10322798"/>
                <a:gd name="connsiteY222" fmla="*/ 6087035 h 6261912"/>
                <a:gd name="connsiteX223" fmla="*/ 6992471 w 10322798"/>
                <a:gd name="connsiteY223" fmla="*/ 6060141 h 6261912"/>
                <a:gd name="connsiteX224" fmla="*/ 6947647 w 10322798"/>
                <a:gd name="connsiteY224" fmla="*/ 6051176 h 6261912"/>
                <a:gd name="connsiteX225" fmla="*/ 6858000 w 10322798"/>
                <a:gd name="connsiteY225" fmla="*/ 6042212 h 6261912"/>
                <a:gd name="connsiteX226" fmla="*/ 6624918 w 10322798"/>
                <a:gd name="connsiteY226" fmla="*/ 5997388 h 6261912"/>
                <a:gd name="connsiteX227" fmla="*/ 6562165 w 10322798"/>
                <a:gd name="connsiteY227" fmla="*/ 5988423 h 6261912"/>
                <a:gd name="connsiteX228" fmla="*/ 5853953 w 10322798"/>
                <a:gd name="connsiteY228" fmla="*/ 5997388 h 6261912"/>
                <a:gd name="connsiteX229" fmla="*/ 5782235 w 10322798"/>
                <a:gd name="connsiteY229" fmla="*/ 6006353 h 6261912"/>
                <a:gd name="connsiteX230" fmla="*/ 5307106 w 10322798"/>
                <a:gd name="connsiteY230" fmla="*/ 5997388 h 6261912"/>
                <a:gd name="connsiteX231" fmla="*/ 4177553 w 10322798"/>
                <a:gd name="connsiteY231" fmla="*/ 6006353 h 6261912"/>
                <a:gd name="connsiteX232" fmla="*/ 3585882 w 10322798"/>
                <a:gd name="connsiteY232" fmla="*/ 6024282 h 6261912"/>
                <a:gd name="connsiteX233" fmla="*/ 3487271 w 10322798"/>
                <a:gd name="connsiteY233" fmla="*/ 6033247 h 6261912"/>
                <a:gd name="connsiteX234" fmla="*/ 3415553 w 10322798"/>
                <a:gd name="connsiteY234" fmla="*/ 6042212 h 6261912"/>
                <a:gd name="connsiteX235" fmla="*/ 3083859 w 10322798"/>
                <a:gd name="connsiteY235" fmla="*/ 6069106 h 6261912"/>
                <a:gd name="connsiteX236" fmla="*/ 2904565 w 10322798"/>
                <a:gd name="connsiteY236" fmla="*/ 6087035 h 6261912"/>
                <a:gd name="connsiteX237" fmla="*/ 2761129 w 10322798"/>
                <a:gd name="connsiteY237" fmla="*/ 6096000 h 6261912"/>
                <a:gd name="connsiteX238" fmla="*/ 2447365 w 10322798"/>
                <a:gd name="connsiteY238" fmla="*/ 6122894 h 6261912"/>
                <a:gd name="connsiteX239" fmla="*/ 2268071 w 10322798"/>
                <a:gd name="connsiteY239" fmla="*/ 6131859 h 6261912"/>
                <a:gd name="connsiteX240" fmla="*/ 2017059 w 10322798"/>
                <a:gd name="connsiteY240" fmla="*/ 6149788 h 6261912"/>
                <a:gd name="connsiteX241" fmla="*/ 1577788 w 10322798"/>
                <a:gd name="connsiteY241" fmla="*/ 6140823 h 6261912"/>
                <a:gd name="connsiteX242" fmla="*/ 1515035 w 10322798"/>
                <a:gd name="connsiteY242" fmla="*/ 6131859 h 6261912"/>
                <a:gd name="connsiteX243" fmla="*/ 878541 w 10322798"/>
                <a:gd name="connsiteY243" fmla="*/ 6122894 h 6261912"/>
                <a:gd name="connsiteX244" fmla="*/ 842682 w 10322798"/>
                <a:gd name="connsiteY244" fmla="*/ 6113929 h 6261912"/>
                <a:gd name="connsiteX245" fmla="*/ 815788 w 10322798"/>
                <a:gd name="connsiteY245" fmla="*/ 6104964 h 6261912"/>
                <a:gd name="connsiteX246" fmla="*/ 744071 w 10322798"/>
                <a:gd name="connsiteY246" fmla="*/ 6096000 h 6261912"/>
                <a:gd name="connsiteX247" fmla="*/ 726141 w 10322798"/>
                <a:gd name="connsiteY247" fmla="*/ 6078070 h 6261912"/>
                <a:gd name="connsiteX248" fmla="*/ 618565 w 10322798"/>
                <a:gd name="connsiteY248" fmla="*/ 6051176 h 6261912"/>
                <a:gd name="connsiteX249" fmla="*/ 475129 w 10322798"/>
                <a:gd name="connsiteY249" fmla="*/ 6006353 h 6261912"/>
                <a:gd name="connsiteX250" fmla="*/ 394447 w 10322798"/>
                <a:gd name="connsiteY250" fmla="*/ 5961529 h 6261912"/>
                <a:gd name="connsiteX251" fmla="*/ 268941 w 10322798"/>
                <a:gd name="connsiteY251" fmla="*/ 5898776 h 6261912"/>
                <a:gd name="connsiteX252" fmla="*/ 170329 w 10322798"/>
                <a:gd name="connsiteY252" fmla="*/ 5844988 h 6261912"/>
                <a:gd name="connsiteX253" fmla="*/ 143435 w 10322798"/>
                <a:gd name="connsiteY253" fmla="*/ 5818094 h 6261912"/>
                <a:gd name="connsiteX254" fmla="*/ 107576 w 10322798"/>
                <a:gd name="connsiteY254" fmla="*/ 5800164 h 6261912"/>
                <a:gd name="connsiteX255" fmla="*/ 89647 w 10322798"/>
                <a:gd name="connsiteY255" fmla="*/ 5773270 h 6261912"/>
                <a:gd name="connsiteX256" fmla="*/ 35859 w 10322798"/>
                <a:gd name="connsiteY256" fmla="*/ 5737412 h 6261912"/>
                <a:gd name="connsiteX257" fmla="*/ 0 w 10322798"/>
                <a:gd name="connsiteY257" fmla="*/ 5710517 h 6261912"/>
                <a:gd name="connsiteX258" fmla="*/ 44823 w 10322798"/>
                <a:gd name="connsiteY258" fmla="*/ 5701553 h 6261912"/>
                <a:gd name="connsiteX259" fmla="*/ 80682 w 10322798"/>
                <a:gd name="connsiteY259" fmla="*/ 5692588 h 6261912"/>
                <a:gd name="connsiteX260" fmla="*/ 89647 w 10322798"/>
                <a:gd name="connsiteY260" fmla="*/ 5656729 h 6261912"/>
                <a:gd name="connsiteX261" fmla="*/ 62753 w 10322798"/>
                <a:gd name="connsiteY261" fmla="*/ 5585012 h 626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</a:cxnLst>
              <a:rect l="l" t="t" r="r" b="b"/>
              <a:pathLst>
                <a:path w="10322798" h="6261912">
                  <a:moveTo>
                    <a:pt x="62753" y="5585012"/>
                  </a:moveTo>
                  <a:lnTo>
                    <a:pt x="62753" y="5585012"/>
                  </a:lnTo>
                  <a:cubicBezTo>
                    <a:pt x="68729" y="5531224"/>
                    <a:pt x="70068" y="5476715"/>
                    <a:pt x="80682" y="5423647"/>
                  </a:cubicBezTo>
                  <a:cubicBezTo>
                    <a:pt x="82340" y="5415359"/>
                    <a:pt x="94418" y="5413056"/>
                    <a:pt x="98612" y="5405717"/>
                  </a:cubicBezTo>
                  <a:cubicBezTo>
                    <a:pt x="106596" y="5391745"/>
                    <a:pt x="109689" y="5375454"/>
                    <a:pt x="116541" y="5360894"/>
                  </a:cubicBezTo>
                  <a:cubicBezTo>
                    <a:pt x="197861" y="5188088"/>
                    <a:pt x="147277" y="5310946"/>
                    <a:pt x="188259" y="5208494"/>
                  </a:cubicBezTo>
                  <a:cubicBezTo>
                    <a:pt x="205553" y="5122017"/>
                    <a:pt x="184375" y="5198331"/>
                    <a:pt x="215153" y="5136776"/>
                  </a:cubicBezTo>
                  <a:cubicBezTo>
                    <a:pt x="219379" y="5128324"/>
                    <a:pt x="220800" y="5118730"/>
                    <a:pt x="224118" y="5109882"/>
                  </a:cubicBezTo>
                  <a:cubicBezTo>
                    <a:pt x="229768" y="5094815"/>
                    <a:pt x="234850" y="5079452"/>
                    <a:pt x="242047" y="5065059"/>
                  </a:cubicBezTo>
                  <a:cubicBezTo>
                    <a:pt x="272085" y="5004982"/>
                    <a:pt x="264384" y="5015829"/>
                    <a:pt x="295835" y="4984376"/>
                  </a:cubicBezTo>
                  <a:cubicBezTo>
                    <a:pt x="298823" y="4975411"/>
                    <a:pt x="299558" y="4965345"/>
                    <a:pt x="304800" y="4957482"/>
                  </a:cubicBezTo>
                  <a:cubicBezTo>
                    <a:pt x="320021" y="4934650"/>
                    <a:pt x="337539" y="4927694"/>
                    <a:pt x="358588" y="4912659"/>
                  </a:cubicBezTo>
                  <a:cubicBezTo>
                    <a:pt x="370746" y="4903974"/>
                    <a:pt x="383156" y="4895550"/>
                    <a:pt x="394447" y="4885764"/>
                  </a:cubicBezTo>
                  <a:cubicBezTo>
                    <a:pt x="515012" y="4781274"/>
                    <a:pt x="448174" y="4814071"/>
                    <a:pt x="537882" y="4778188"/>
                  </a:cubicBezTo>
                  <a:cubicBezTo>
                    <a:pt x="563802" y="4752268"/>
                    <a:pt x="576766" y="4737324"/>
                    <a:pt x="609600" y="4715435"/>
                  </a:cubicBezTo>
                  <a:cubicBezTo>
                    <a:pt x="620719" y="4708022"/>
                    <a:pt x="633506" y="4703482"/>
                    <a:pt x="645459" y="4697506"/>
                  </a:cubicBezTo>
                  <a:cubicBezTo>
                    <a:pt x="663388" y="4679576"/>
                    <a:pt x="679447" y="4659557"/>
                    <a:pt x="699247" y="4643717"/>
                  </a:cubicBezTo>
                  <a:cubicBezTo>
                    <a:pt x="714188" y="4631764"/>
                    <a:pt x="730541" y="4621389"/>
                    <a:pt x="744071" y="4607859"/>
                  </a:cubicBezTo>
                  <a:cubicBezTo>
                    <a:pt x="827388" y="4524543"/>
                    <a:pt x="763113" y="4562480"/>
                    <a:pt x="833718" y="4527176"/>
                  </a:cubicBezTo>
                  <a:cubicBezTo>
                    <a:pt x="857624" y="4497294"/>
                    <a:pt x="896153" y="4474654"/>
                    <a:pt x="905435" y="4437529"/>
                  </a:cubicBezTo>
                  <a:cubicBezTo>
                    <a:pt x="928026" y="4347166"/>
                    <a:pt x="897935" y="4450443"/>
                    <a:pt x="932329" y="4374776"/>
                  </a:cubicBezTo>
                  <a:cubicBezTo>
                    <a:pt x="942894" y="4351533"/>
                    <a:pt x="951149" y="4327280"/>
                    <a:pt x="959223" y="4303059"/>
                  </a:cubicBezTo>
                  <a:cubicBezTo>
                    <a:pt x="963119" y="4291370"/>
                    <a:pt x="963334" y="4278525"/>
                    <a:pt x="968188" y="4267200"/>
                  </a:cubicBezTo>
                  <a:cubicBezTo>
                    <a:pt x="972432" y="4257297"/>
                    <a:pt x="980772" y="4249661"/>
                    <a:pt x="986118" y="4240306"/>
                  </a:cubicBezTo>
                  <a:cubicBezTo>
                    <a:pt x="992748" y="4228703"/>
                    <a:pt x="997417" y="4216050"/>
                    <a:pt x="1004047" y="4204447"/>
                  </a:cubicBezTo>
                  <a:cubicBezTo>
                    <a:pt x="1039097" y="4143108"/>
                    <a:pt x="1005991" y="4220243"/>
                    <a:pt x="1048871" y="4123764"/>
                  </a:cubicBezTo>
                  <a:cubicBezTo>
                    <a:pt x="1070738" y="4074562"/>
                    <a:pt x="1042517" y="4115931"/>
                    <a:pt x="1066800" y="4043082"/>
                  </a:cubicBezTo>
                  <a:cubicBezTo>
                    <a:pt x="1070207" y="4032861"/>
                    <a:pt x="1079911" y="4025825"/>
                    <a:pt x="1084729" y="4016188"/>
                  </a:cubicBezTo>
                  <a:cubicBezTo>
                    <a:pt x="1088955" y="4007736"/>
                    <a:pt x="1088452" y="3997157"/>
                    <a:pt x="1093694" y="3989294"/>
                  </a:cubicBezTo>
                  <a:cubicBezTo>
                    <a:pt x="1100727" y="3978745"/>
                    <a:pt x="1113219" y="3972716"/>
                    <a:pt x="1120588" y="3962400"/>
                  </a:cubicBezTo>
                  <a:cubicBezTo>
                    <a:pt x="1128356" y="3951525"/>
                    <a:pt x="1127969" y="3934746"/>
                    <a:pt x="1138518" y="3926541"/>
                  </a:cubicBezTo>
                  <a:cubicBezTo>
                    <a:pt x="1156482" y="3912569"/>
                    <a:pt x="1180353" y="3908612"/>
                    <a:pt x="1201271" y="3899647"/>
                  </a:cubicBezTo>
                  <a:cubicBezTo>
                    <a:pt x="1231852" y="3853774"/>
                    <a:pt x="1203065" y="3887320"/>
                    <a:pt x="1255059" y="3854823"/>
                  </a:cubicBezTo>
                  <a:cubicBezTo>
                    <a:pt x="1267729" y="3846904"/>
                    <a:pt x="1278012" y="3835457"/>
                    <a:pt x="1290918" y="3827929"/>
                  </a:cubicBezTo>
                  <a:cubicBezTo>
                    <a:pt x="1290939" y="3827917"/>
                    <a:pt x="1380554" y="3783111"/>
                    <a:pt x="1398494" y="3774141"/>
                  </a:cubicBezTo>
                  <a:cubicBezTo>
                    <a:pt x="1410447" y="3768165"/>
                    <a:pt x="1423478" y="3763980"/>
                    <a:pt x="1434353" y="3756212"/>
                  </a:cubicBezTo>
                  <a:cubicBezTo>
                    <a:pt x="1455271" y="3741271"/>
                    <a:pt x="1477033" y="3727446"/>
                    <a:pt x="1497106" y="3711388"/>
                  </a:cubicBezTo>
                  <a:cubicBezTo>
                    <a:pt x="1507006" y="3703468"/>
                    <a:pt x="1513993" y="3692278"/>
                    <a:pt x="1524000" y="3684494"/>
                  </a:cubicBezTo>
                  <a:cubicBezTo>
                    <a:pt x="1541009" y="3671264"/>
                    <a:pt x="1562551" y="3663872"/>
                    <a:pt x="1577788" y="3648635"/>
                  </a:cubicBezTo>
                  <a:cubicBezTo>
                    <a:pt x="1611364" y="3615059"/>
                    <a:pt x="1592655" y="3625750"/>
                    <a:pt x="1631576" y="3612776"/>
                  </a:cubicBezTo>
                  <a:cubicBezTo>
                    <a:pt x="1643529" y="3603811"/>
                    <a:pt x="1654791" y="3593843"/>
                    <a:pt x="1667435" y="3585882"/>
                  </a:cubicBezTo>
                  <a:cubicBezTo>
                    <a:pt x="1735523" y="3543011"/>
                    <a:pt x="1807965" y="3506884"/>
                    <a:pt x="1873623" y="3460376"/>
                  </a:cubicBezTo>
                  <a:cubicBezTo>
                    <a:pt x="1881334" y="3454914"/>
                    <a:pt x="1876538" y="3440741"/>
                    <a:pt x="1882588" y="3433482"/>
                  </a:cubicBezTo>
                  <a:cubicBezTo>
                    <a:pt x="1892153" y="3422004"/>
                    <a:pt x="1907280" y="3416514"/>
                    <a:pt x="1918447" y="3406588"/>
                  </a:cubicBezTo>
                  <a:cubicBezTo>
                    <a:pt x="1934240" y="3392550"/>
                    <a:pt x="1948330" y="3376705"/>
                    <a:pt x="1963271" y="3361764"/>
                  </a:cubicBezTo>
                  <a:cubicBezTo>
                    <a:pt x="1978212" y="3346823"/>
                    <a:pt x="1991190" y="3329619"/>
                    <a:pt x="2008094" y="3316941"/>
                  </a:cubicBezTo>
                  <a:cubicBezTo>
                    <a:pt x="2020047" y="3307976"/>
                    <a:pt x="2033388" y="3300612"/>
                    <a:pt x="2043953" y="3290047"/>
                  </a:cubicBezTo>
                  <a:cubicBezTo>
                    <a:pt x="2057483" y="3276517"/>
                    <a:pt x="2066883" y="3259328"/>
                    <a:pt x="2079812" y="3245223"/>
                  </a:cubicBezTo>
                  <a:cubicBezTo>
                    <a:pt x="2099801" y="3223416"/>
                    <a:pt x="2121647" y="3203388"/>
                    <a:pt x="2142565" y="3182470"/>
                  </a:cubicBezTo>
                  <a:cubicBezTo>
                    <a:pt x="2154518" y="3170517"/>
                    <a:pt x="2164900" y="3156754"/>
                    <a:pt x="2178423" y="3146612"/>
                  </a:cubicBezTo>
                  <a:lnTo>
                    <a:pt x="2250141" y="3092823"/>
                  </a:lnTo>
                  <a:cubicBezTo>
                    <a:pt x="2256118" y="3080870"/>
                    <a:pt x="2262807" y="3069247"/>
                    <a:pt x="2268071" y="3056964"/>
                  </a:cubicBezTo>
                  <a:cubicBezTo>
                    <a:pt x="2302236" y="2977245"/>
                    <a:pt x="2233777" y="3000776"/>
                    <a:pt x="2393576" y="2886635"/>
                  </a:cubicBezTo>
                  <a:cubicBezTo>
                    <a:pt x="2473523" y="2829530"/>
                    <a:pt x="2438152" y="2859989"/>
                    <a:pt x="2501153" y="2796988"/>
                  </a:cubicBezTo>
                  <a:cubicBezTo>
                    <a:pt x="2510118" y="2788023"/>
                    <a:pt x="2521014" y="2780643"/>
                    <a:pt x="2528047" y="2770094"/>
                  </a:cubicBezTo>
                  <a:cubicBezTo>
                    <a:pt x="2540000" y="2752165"/>
                    <a:pt x="2545977" y="2728259"/>
                    <a:pt x="2563906" y="2716306"/>
                  </a:cubicBezTo>
                  <a:cubicBezTo>
                    <a:pt x="2601919" y="2690963"/>
                    <a:pt x="2581163" y="2703194"/>
                    <a:pt x="2626659" y="2680447"/>
                  </a:cubicBezTo>
                  <a:cubicBezTo>
                    <a:pt x="2678199" y="2611727"/>
                    <a:pt x="2628011" y="2670357"/>
                    <a:pt x="2680447" y="2626659"/>
                  </a:cubicBezTo>
                  <a:cubicBezTo>
                    <a:pt x="2690187" y="2618543"/>
                    <a:pt x="2696258" y="2605921"/>
                    <a:pt x="2707341" y="2599764"/>
                  </a:cubicBezTo>
                  <a:cubicBezTo>
                    <a:pt x="2723862" y="2590586"/>
                    <a:pt x="2743582" y="2588854"/>
                    <a:pt x="2761129" y="2581835"/>
                  </a:cubicBezTo>
                  <a:cubicBezTo>
                    <a:pt x="2773537" y="2576872"/>
                    <a:pt x="2785035" y="2569882"/>
                    <a:pt x="2796988" y="2563906"/>
                  </a:cubicBezTo>
                  <a:cubicBezTo>
                    <a:pt x="2814917" y="2545976"/>
                    <a:pt x="2830838" y="2525783"/>
                    <a:pt x="2850776" y="2510117"/>
                  </a:cubicBezTo>
                  <a:cubicBezTo>
                    <a:pt x="2872943" y="2492700"/>
                    <a:pt x="2899695" y="2481875"/>
                    <a:pt x="2922494" y="2465294"/>
                  </a:cubicBezTo>
                  <a:cubicBezTo>
                    <a:pt x="2932747" y="2457837"/>
                    <a:pt x="2939847" y="2446748"/>
                    <a:pt x="2949388" y="2438400"/>
                  </a:cubicBezTo>
                  <a:cubicBezTo>
                    <a:pt x="2963788" y="2425800"/>
                    <a:pt x="2980107" y="2415470"/>
                    <a:pt x="2994212" y="2402541"/>
                  </a:cubicBezTo>
                  <a:cubicBezTo>
                    <a:pt x="3016019" y="2382552"/>
                    <a:pt x="3040556" y="2364402"/>
                    <a:pt x="3056965" y="2339788"/>
                  </a:cubicBezTo>
                  <a:cubicBezTo>
                    <a:pt x="3062941" y="2330823"/>
                    <a:pt x="3067882" y="2321074"/>
                    <a:pt x="3074894" y="2312894"/>
                  </a:cubicBezTo>
                  <a:cubicBezTo>
                    <a:pt x="3085895" y="2300059"/>
                    <a:pt x="3110753" y="2277035"/>
                    <a:pt x="3110753" y="2277035"/>
                  </a:cubicBezTo>
                  <a:cubicBezTo>
                    <a:pt x="3134158" y="2206823"/>
                    <a:pt x="3103328" y="2285946"/>
                    <a:pt x="3200400" y="2169459"/>
                  </a:cubicBezTo>
                  <a:cubicBezTo>
                    <a:pt x="3206450" y="2162199"/>
                    <a:pt x="3203215" y="2149739"/>
                    <a:pt x="3209365" y="2142564"/>
                  </a:cubicBezTo>
                  <a:cubicBezTo>
                    <a:pt x="3239617" y="2107269"/>
                    <a:pt x="3275106" y="2076823"/>
                    <a:pt x="3307976" y="2043953"/>
                  </a:cubicBezTo>
                  <a:cubicBezTo>
                    <a:pt x="3313953" y="2037976"/>
                    <a:pt x="3318873" y="2030711"/>
                    <a:pt x="3325906" y="2026023"/>
                  </a:cubicBezTo>
                  <a:cubicBezTo>
                    <a:pt x="3365232" y="1999806"/>
                    <a:pt x="3344181" y="2014558"/>
                    <a:pt x="3388659" y="1981200"/>
                  </a:cubicBezTo>
                  <a:cubicBezTo>
                    <a:pt x="3391647" y="1972235"/>
                    <a:pt x="3390244" y="1960209"/>
                    <a:pt x="3397623" y="1954306"/>
                  </a:cubicBezTo>
                  <a:cubicBezTo>
                    <a:pt x="3407244" y="1946609"/>
                    <a:pt x="3421274" y="1947006"/>
                    <a:pt x="3433482" y="1945341"/>
                  </a:cubicBezTo>
                  <a:cubicBezTo>
                    <a:pt x="3487105" y="1938029"/>
                    <a:pt x="3541338" y="1935519"/>
                    <a:pt x="3594847" y="1927412"/>
                  </a:cubicBezTo>
                  <a:cubicBezTo>
                    <a:pt x="3640043" y="1920564"/>
                    <a:pt x="3729318" y="1900517"/>
                    <a:pt x="3729318" y="1900517"/>
                  </a:cubicBezTo>
                  <a:cubicBezTo>
                    <a:pt x="3738283" y="1894541"/>
                    <a:pt x="3747445" y="1888850"/>
                    <a:pt x="3756212" y="1882588"/>
                  </a:cubicBezTo>
                  <a:cubicBezTo>
                    <a:pt x="3768370" y="1873904"/>
                    <a:pt x="3778707" y="1862376"/>
                    <a:pt x="3792071" y="1855694"/>
                  </a:cubicBezTo>
                  <a:cubicBezTo>
                    <a:pt x="3803091" y="1850184"/>
                    <a:pt x="3815976" y="1849717"/>
                    <a:pt x="3827929" y="1846729"/>
                  </a:cubicBezTo>
                  <a:cubicBezTo>
                    <a:pt x="3839882" y="1837764"/>
                    <a:pt x="3852310" y="1829400"/>
                    <a:pt x="3863788" y="1819835"/>
                  </a:cubicBezTo>
                  <a:cubicBezTo>
                    <a:pt x="3870281" y="1814424"/>
                    <a:pt x="3874470" y="1806254"/>
                    <a:pt x="3881718" y="1801906"/>
                  </a:cubicBezTo>
                  <a:cubicBezTo>
                    <a:pt x="3889821" y="1797044"/>
                    <a:pt x="3899764" y="1796259"/>
                    <a:pt x="3908612" y="1792941"/>
                  </a:cubicBezTo>
                  <a:cubicBezTo>
                    <a:pt x="3923679" y="1787291"/>
                    <a:pt x="3938494" y="1780988"/>
                    <a:pt x="3953435" y="1775012"/>
                  </a:cubicBezTo>
                  <a:cubicBezTo>
                    <a:pt x="3959412" y="1769035"/>
                    <a:pt x="3962934" y="1757684"/>
                    <a:pt x="3971365" y="1757082"/>
                  </a:cubicBezTo>
                  <a:cubicBezTo>
                    <a:pt x="4007257" y="1754518"/>
                    <a:pt x="4043205" y="1761843"/>
                    <a:pt x="4078941" y="1766047"/>
                  </a:cubicBezTo>
                  <a:cubicBezTo>
                    <a:pt x="4112376" y="1769981"/>
                    <a:pt x="4122119" y="1774463"/>
                    <a:pt x="4150659" y="1783976"/>
                  </a:cubicBezTo>
                  <a:cubicBezTo>
                    <a:pt x="4154412" y="1783038"/>
                    <a:pt x="4206485" y="1770995"/>
                    <a:pt x="4213412" y="1766047"/>
                  </a:cubicBezTo>
                  <a:cubicBezTo>
                    <a:pt x="4227167" y="1756222"/>
                    <a:pt x="4236121" y="1740809"/>
                    <a:pt x="4249271" y="1730188"/>
                  </a:cubicBezTo>
                  <a:cubicBezTo>
                    <a:pt x="4424760" y="1588447"/>
                    <a:pt x="4382702" y="1616063"/>
                    <a:pt x="4491318" y="1550894"/>
                  </a:cubicBezTo>
                  <a:cubicBezTo>
                    <a:pt x="4508981" y="1480236"/>
                    <a:pt x="4484452" y="1539786"/>
                    <a:pt x="4572000" y="1479176"/>
                  </a:cubicBezTo>
                  <a:cubicBezTo>
                    <a:pt x="4589373" y="1467149"/>
                    <a:pt x="4602688" y="1450059"/>
                    <a:pt x="4616823" y="1434353"/>
                  </a:cubicBezTo>
                  <a:cubicBezTo>
                    <a:pt x="4629623" y="1420131"/>
                    <a:pt x="4639152" y="1403059"/>
                    <a:pt x="4652682" y="1389529"/>
                  </a:cubicBezTo>
                  <a:cubicBezTo>
                    <a:pt x="4666212" y="1375999"/>
                    <a:pt x="4683976" y="1367200"/>
                    <a:pt x="4697506" y="1353670"/>
                  </a:cubicBezTo>
                  <a:cubicBezTo>
                    <a:pt x="4720706" y="1330470"/>
                    <a:pt x="4757330" y="1278255"/>
                    <a:pt x="4787153" y="1255059"/>
                  </a:cubicBezTo>
                  <a:cubicBezTo>
                    <a:pt x="4800907" y="1244362"/>
                    <a:pt x="4818037" y="1238619"/>
                    <a:pt x="4831976" y="1228164"/>
                  </a:cubicBezTo>
                  <a:cubicBezTo>
                    <a:pt x="4842119" y="1220557"/>
                    <a:pt x="4850755" y="1211010"/>
                    <a:pt x="4858871" y="1201270"/>
                  </a:cubicBezTo>
                  <a:cubicBezTo>
                    <a:pt x="4865768" y="1192993"/>
                    <a:pt x="4868387" y="1181106"/>
                    <a:pt x="4876800" y="1174376"/>
                  </a:cubicBezTo>
                  <a:cubicBezTo>
                    <a:pt x="4884179" y="1168473"/>
                    <a:pt x="4894729" y="1168400"/>
                    <a:pt x="4903694" y="1165412"/>
                  </a:cubicBezTo>
                  <a:cubicBezTo>
                    <a:pt x="4924612" y="1147482"/>
                    <a:pt x="4946966" y="1131104"/>
                    <a:pt x="4966447" y="1111623"/>
                  </a:cubicBezTo>
                  <a:cubicBezTo>
                    <a:pt x="4977012" y="1101058"/>
                    <a:pt x="4983346" y="1086870"/>
                    <a:pt x="4993341" y="1075764"/>
                  </a:cubicBezTo>
                  <a:cubicBezTo>
                    <a:pt x="5032222" y="1032563"/>
                    <a:pt x="5090667" y="980998"/>
                    <a:pt x="5136776" y="950259"/>
                  </a:cubicBezTo>
                  <a:cubicBezTo>
                    <a:pt x="5150166" y="941333"/>
                    <a:pt x="5166659" y="938306"/>
                    <a:pt x="5181600" y="932329"/>
                  </a:cubicBezTo>
                  <a:cubicBezTo>
                    <a:pt x="5190565" y="923364"/>
                    <a:pt x="5197945" y="912468"/>
                    <a:pt x="5208494" y="905435"/>
                  </a:cubicBezTo>
                  <a:cubicBezTo>
                    <a:pt x="5216357" y="900193"/>
                    <a:pt x="5228129" y="902519"/>
                    <a:pt x="5235388" y="896470"/>
                  </a:cubicBezTo>
                  <a:cubicBezTo>
                    <a:pt x="5246866" y="886905"/>
                    <a:pt x="5251717" y="871177"/>
                    <a:pt x="5262282" y="860612"/>
                  </a:cubicBezTo>
                  <a:cubicBezTo>
                    <a:pt x="5328187" y="794707"/>
                    <a:pt x="5282179" y="848674"/>
                    <a:pt x="5351929" y="806823"/>
                  </a:cubicBezTo>
                  <a:cubicBezTo>
                    <a:pt x="5437481" y="755491"/>
                    <a:pt x="5358160" y="780611"/>
                    <a:pt x="5432612" y="762000"/>
                  </a:cubicBezTo>
                  <a:cubicBezTo>
                    <a:pt x="5444565" y="747059"/>
                    <a:pt x="5453164" y="728657"/>
                    <a:pt x="5468471" y="717176"/>
                  </a:cubicBezTo>
                  <a:cubicBezTo>
                    <a:pt x="5478327" y="709784"/>
                    <a:pt x="5494708" y="715909"/>
                    <a:pt x="5504329" y="708212"/>
                  </a:cubicBezTo>
                  <a:cubicBezTo>
                    <a:pt x="5511708" y="702309"/>
                    <a:pt x="5507244" y="688577"/>
                    <a:pt x="5513294" y="681317"/>
                  </a:cubicBezTo>
                  <a:cubicBezTo>
                    <a:pt x="5546425" y="641560"/>
                    <a:pt x="5589791" y="646296"/>
                    <a:pt x="5638800" y="636494"/>
                  </a:cubicBezTo>
                  <a:cubicBezTo>
                    <a:pt x="5650753" y="624541"/>
                    <a:pt x="5661937" y="611766"/>
                    <a:pt x="5674659" y="600635"/>
                  </a:cubicBezTo>
                  <a:cubicBezTo>
                    <a:pt x="5685903" y="590796"/>
                    <a:pt x="5700794" y="585085"/>
                    <a:pt x="5710518" y="573741"/>
                  </a:cubicBezTo>
                  <a:cubicBezTo>
                    <a:pt x="5719215" y="563594"/>
                    <a:pt x="5717499" y="545546"/>
                    <a:pt x="5728447" y="537882"/>
                  </a:cubicBezTo>
                  <a:cubicBezTo>
                    <a:pt x="5749363" y="523241"/>
                    <a:pt x="5776259" y="519953"/>
                    <a:pt x="5800165" y="510988"/>
                  </a:cubicBezTo>
                  <a:cubicBezTo>
                    <a:pt x="5815106" y="478117"/>
                    <a:pt x="5831901" y="446028"/>
                    <a:pt x="5844988" y="412376"/>
                  </a:cubicBezTo>
                  <a:cubicBezTo>
                    <a:pt x="5852873" y="392100"/>
                    <a:pt x="5856667" y="370460"/>
                    <a:pt x="5862918" y="349623"/>
                  </a:cubicBezTo>
                  <a:cubicBezTo>
                    <a:pt x="5865633" y="340572"/>
                    <a:pt x="5867656" y="331181"/>
                    <a:pt x="5871882" y="322729"/>
                  </a:cubicBezTo>
                  <a:cubicBezTo>
                    <a:pt x="5876700" y="313092"/>
                    <a:pt x="5881535" y="302732"/>
                    <a:pt x="5889812" y="295835"/>
                  </a:cubicBezTo>
                  <a:cubicBezTo>
                    <a:pt x="5900078" y="287280"/>
                    <a:pt x="5913718" y="283882"/>
                    <a:pt x="5925671" y="277906"/>
                  </a:cubicBezTo>
                  <a:cubicBezTo>
                    <a:pt x="5995601" y="207972"/>
                    <a:pt x="5882336" y="323588"/>
                    <a:pt x="5961529" y="233082"/>
                  </a:cubicBezTo>
                  <a:cubicBezTo>
                    <a:pt x="5988799" y="201917"/>
                    <a:pt x="6007469" y="194991"/>
                    <a:pt x="6024282" y="161364"/>
                  </a:cubicBezTo>
                  <a:cubicBezTo>
                    <a:pt x="6028508" y="152912"/>
                    <a:pt x="6029021" y="142922"/>
                    <a:pt x="6033247" y="134470"/>
                  </a:cubicBezTo>
                  <a:cubicBezTo>
                    <a:pt x="6045206" y="110551"/>
                    <a:pt x="6090707" y="58541"/>
                    <a:pt x="6104965" y="53788"/>
                  </a:cubicBezTo>
                  <a:cubicBezTo>
                    <a:pt x="6172564" y="31254"/>
                    <a:pt x="6089240" y="61651"/>
                    <a:pt x="6158753" y="26894"/>
                  </a:cubicBezTo>
                  <a:cubicBezTo>
                    <a:pt x="6167205" y="22668"/>
                    <a:pt x="6176561" y="20525"/>
                    <a:pt x="6185647" y="17929"/>
                  </a:cubicBezTo>
                  <a:cubicBezTo>
                    <a:pt x="6223094" y="7230"/>
                    <a:pt x="6233025" y="7044"/>
                    <a:pt x="6275294" y="0"/>
                  </a:cubicBezTo>
                  <a:cubicBezTo>
                    <a:pt x="6300294" y="3125"/>
                    <a:pt x="6362496" y="9127"/>
                    <a:pt x="6391835" y="17929"/>
                  </a:cubicBezTo>
                  <a:cubicBezTo>
                    <a:pt x="6407249" y="22553"/>
                    <a:pt x="6421718" y="29882"/>
                    <a:pt x="6436659" y="35859"/>
                  </a:cubicBezTo>
                  <a:cubicBezTo>
                    <a:pt x="6448612" y="47812"/>
                    <a:pt x="6459884" y="60487"/>
                    <a:pt x="6472518" y="71717"/>
                  </a:cubicBezTo>
                  <a:cubicBezTo>
                    <a:pt x="6486819" y="84429"/>
                    <a:pt x="6503811" y="94046"/>
                    <a:pt x="6517341" y="107576"/>
                  </a:cubicBezTo>
                  <a:cubicBezTo>
                    <a:pt x="6612098" y="202334"/>
                    <a:pt x="6468366" y="81533"/>
                    <a:pt x="6580094" y="179294"/>
                  </a:cubicBezTo>
                  <a:cubicBezTo>
                    <a:pt x="6672097" y="259796"/>
                    <a:pt x="6566355" y="156590"/>
                    <a:pt x="6642847" y="233082"/>
                  </a:cubicBezTo>
                  <a:cubicBezTo>
                    <a:pt x="6657805" y="307870"/>
                    <a:pt x="6636619" y="253748"/>
                    <a:pt x="6687671" y="304800"/>
                  </a:cubicBezTo>
                  <a:cubicBezTo>
                    <a:pt x="6701357" y="318486"/>
                    <a:pt x="6825315" y="462690"/>
                    <a:pt x="6875929" y="493059"/>
                  </a:cubicBezTo>
                  <a:cubicBezTo>
                    <a:pt x="6897822" y="506195"/>
                    <a:pt x="6924811" y="508535"/>
                    <a:pt x="6947647" y="519953"/>
                  </a:cubicBezTo>
                  <a:cubicBezTo>
                    <a:pt x="7051038" y="571648"/>
                    <a:pt x="6954195" y="546365"/>
                    <a:pt x="7046259" y="564776"/>
                  </a:cubicBezTo>
                  <a:cubicBezTo>
                    <a:pt x="7067177" y="576729"/>
                    <a:pt x="7087463" y="589861"/>
                    <a:pt x="7109012" y="600635"/>
                  </a:cubicBezTo>
                  <a:cubicBezTo>
                    <a:pt x="7123405" y="607832"/>
                    <a:pt x="7139442" y="611367"/>
                    <a:pt x="7153835" y="618564"/>
                  </a:cubicBezTo>
                  <a:cubicBezTo>
                    <a:pt x="7223353" y="653323"/>
                    <a:pt x="7140020" y="622924"/>
                    <a:pt x="7207623" y="645459"/>
                  </a:cubicBezTo>
                  <a:cubicBezTo>
                    <a:pt x="7213600" y="651435"/>
                    <a:pt x="7220865" y="656355"/>
                    <a:pt x="7225553" y="663388"/>
                  </a:cubicBezTo>
                  <a:cubicBezTo>
                    <a:pt x="7239619" y="684487"/>
                    <a:pt x="7243068" y="707797"/>
                    <a:pt x="7261412" y="726141"/>
                  </a:cubicBezTo>
                  <a:cubicBezTo>
                    <a:pt x="7269031" y="733759"/>
                    <a:pt x="7279341" y="738094"/>
                    <a:pt x="7288306" y="744070"/>
                  </a:cubicBezTo>
                  <a:cubicBezTo>
                    <a:pt x="7295597" y="765942"/>
                    <a:pt x="7297823" y="780482"/>
                    <a:pt x="7315200" y="797859"/>
                  </a:cubicBezTo>
                  <a:cubicBezTo>
                    <a:pt x="7325765" y="808424"/>
                    <a:pt x="7340494" y="814188"/>
                    <a:pt x="7351059" y="824753"/>
                  </a:cubicBezTo>
                  <a:cubicBezTo>
                    <a:pt x="7364589" y="838283"/>
                    <a:pt x="7374965" y="854635"/>
                    <a:pt x="7386918" y="869576"/>
                  </a:cubicBezTo>
                  <a:cubicBezTo>
                    <a:pt x="7393364" y="895361"/>
                    <a:pt x="7390303" y="909259"/>
                    <a:pt x="7413812" y="923364"/>
                  </a:cubicBezTo>
                  <a:cubicBezTo>
                    <a:pt x="7421915" y="928226"/>
                    <a:pt x="7431741" y="929341"/>
                    <a:pt x="7440706" y="932329"/>
                  </a:cubicBezTo>
                  <a:cubicBezTo>
                    <a:pt x="7484145" y="993868"/>
                    <a:pt x="7558596" y="1087766"/>
                    <a:pt x="7593106" y="1165412"/>
                  </a:cubicBezTo>
                  <a:cubicBezTo>
                    <a:pt x="7646828" y="1286285"/>
                    <a:pt x="7584939" y="1211033"/>
                    <a:pt x="7664823" y="1290917"/>
                  </a:cubicBezTo>
                  <a:cubicBezTo>
                    <a:pt x="7691717" y="1353670"/>
                    <a:pt x="7708703" y="1421671"/>
                    <a:pt x="7745506" y="1479176"/>
                  </a:cubicBezTo>
                  <a:cubicBezTo>
                    <a:pt x="7758493" y="1499468"/>
                    <a:pt x="7790352" y="1498918"/>
                    <a:pt x="7808259" y="1515035"/>
                  </a:cubicBezTo>
                  <a:cubicBezTo>
                    <a:pt x="7821210" y="1526691"/>
                    <a:pt x="7824190" y="1546316"/>
                    <a:pt x="7835153" y="1559859"/>
                  </a:cubicBezTo>
                  <a:cubicBezTo>
                    <a:pt x="7875126" y="1609238"/>
                    <a:pt x="7922541" y="1652469"/>
                    <a:pt x="7960659" y="1703294"/>
                  </a:cubicBezTo>
                  <a:cubicBezTo>
                    <a:pt x="7995160" y="1749295"/>
                    <a:pt x="7976988" y="1728588"/>
                    <a:pt x="8014447" y="1766047"/>
                  </a:cubicBezTo>
                  <a:cubicBezTo>
                    <a:pt x="8026400" y="1789953"/>
                    <a:pt x="8035957" y="1815215"/>
                    <a:pt x="8050306" y="1837764"/>
                  </a:cubicBezTo>
                  <a:cubicBezTo>
                    <a:pt x="8085951" y="1893777"/>
                    <a:pt x="8117403" y="1947085"/>
                    <a:pt x="8157882" y="1999129"/>
                  </a:cubicBezTo>
                  <a:cubicBezTo>
                    <a:pt x="8163071" y="2005801"/>
                    <a:pt x="8169495" y="2011444"/>
                    <a:pt x="8175812" y="2017059"/>
                  </a:cubicBezTo>
                  <a:cubicBezTo>
                    <a:pt x="8208514" y="2046127"/>
                    <a:pt x="8264461" y="2089304"/>
                    <a:pt x="8292353" y="2124635"/>
                  </a:cubicBezTo>
                  <a:cubicBezTo>
                    <a:pt x="8489902" y="2374864"/>
                    <a:pt x="8307163" y="2149189"/>
                    <a:pt x="8399929" y="2294964"/>
                  </a:cubicBezTo>
                  <a:cubicBezTo>
                    <a:pt x="8426014" y="2335954"/>
                    <a:pt x="8488916" y="2392915"/>
                    <a:pt x="8516471" y="2420470"/>
                  </a:cubicBezTo>
                  <a:lnTo>
                    <a:pt x="8516471" y="2420470"/>
                  </a:lnTo>
                  <a:cubicBezTo>
                    <a:pt x="8654615" y="2627689"/>
                    <a:pt x="8526118" y="2457014"/>
                    <a:pt x="8641976" y="2572870"/>
                  </a:cubicBezTo>
                  <a:cubicBezTo>
                    <a:pt x="8649595" y="2580489"/>
                    <a:pt x="8654196" y="2590627"/>
                    <a:pt x="8659906" y="2599764"/>
                  </a:cubicBezTo>
                  <a:cubicBezTo>
                    <a:pt x="8669141" y="2614540"/>
                    <a:pt x="8676808" y="2630313"/>
                    <a:pt x="8686800" y="2644588"/>
                  </a:cubicBezTo>
                  <a:cubicBezTo>
                    <a:pt x="8715417" y="2685470"/>
                    <a:pt x="8731702" y="2698455"/>
                    <a:pt x="8767482" y="2734235"/>
                  </a:cubicBezTo>
                  <a:cubicBezTo>
                    <a:pt x="8788475" y="2797211"/>
                    <a:pt x="8769766" y="2754449"/>
                    <a:pt x="8857129" y="2841812"/>
                  </a:cubicBezTo>
                  <a:lnTo>
                    <a:pt x="8875059" y="2859741"/>
                  </a:lnTo>
                  <a:cubicBezTo>
                    <a:pt x="8892148" y="2893920"/>
                    <a:pt x="8897367" y="2906650"/>
                    <a:pt x="8919882" y="2940423"/>
                  </a:cubicBezTo>
                  <a:cubicBezTo>
                    <a:pt x="8967667" y="3012100"/>
                    <a:pt x="8927262" y="2949280"/>
                    <a:pt x="8964706" y="2994212"/>
                  </a:cubicBezTo>
                  <a:cubicBezTo>
                    <a:pt x="8974271" y="3005690"/>
                    <a:pt x="8981504" y="3019056"/>
                    <a:pt x="8991600" y="3030070"/>
                  </a:cubicBezTo>
                  <a:cubicBezTo>
                    <a:pt x="9047303" y="3090837"/>
                    <a:pt x="9107941" y="3147069"/>
                    <a:pt x="9161929" y="3209364"/>
                  </a:cubicBezTo>
                  <a:cubicBezTo>
                    <a:pt x="9185818" y="3236929"/>
                    <a:pt x="9202146" y="3270330"/>
                    <a:pt x="9224682" y="3299012"/>
                  </a:cubicBezTo>
                  <a:cubicBezTo>
                    <a:pt x="9235126" y="3312304"/>
                    <a:pt x="9249410" y="3322149"/>
                    <a:pt x="9260541" y="3334870"/>
                  </a:cubicBezTo>
                  <a:cubicBezTo>
                    <a:pt x="9270380" y="3346114"/>
                    <a:pt x="9277509" y="3359562"/>
                    <a:pt x="9287435" y="3370729"/>
                  </a:cubicBezTo>
                  <a:cubicBezTo>
                    <a:pt x="9301473" y="3386522"/>
                    <a:pt x="9316466" y="3401515"/>
                    <a:pt x="9332259" y="3415553"/>
                  </a:cubicBezTo>
                  <a:cubicBezTo>
                    <a:pt x="9343426" y="3425479"/>
                    <a:pt x="9358067" y="3431391"/>
                    <a:pt x="9368118" y="3442447"/>
                  </a:cubicBezTo>
                  <a:cubicBezTo>
                    <a:pt x="9388219" y="3464558"/>
                    <a:pt x="9400776" y="3493034"/>
                    <a:pt x="9421906" y="3514164"/>
                  </a:cubicBezTo>
                  <a:cubicBezTo>
                    <a:pt x="9535755" y="3628013"/>
                    <a:pt x="9481839" y="3586990"/>
                    <a:pt x="9574306" y="3648635"/>
                  </a:cubicBezTo>
                  <a:cubicBezTo>
                    <a:pt x="9580282" y="3663576"/>
                    <a:pt x="9583309" y="3680069"/>
                    <a:pt x="9592235" y="3693459"/>
                  </a:cubicBezTo>
                  <a:cubicBezTo>
                    <a:pt x="9601612" y="3707524"/>
                    <a:pt x="9615373" y="3718186"/>
                    <a:pt x="9628094" y="3729317"/>
                  </a:cubicBezTo>
                  <a:cubicBezTo>
                    <a:pt x="9662694" y="3759592"/>
                    <a:pt x="9673793" y="3761132"/>
                    <a:pt x="9717741" y="3783106"/>
                  </a:cubicBezTo>
                  <a:cubicBezTo>
                    <a:pt x="9735670" y="3804024"/>
                    <a:pt x="9752048" y="3826378"/>
                    <a:pt x="9771529" y="3845859"/>
                  </a:cubicBezTo>
                  <a:cubicBezTo>
                    <a:pt x="9785059" y="3859389"/>
                    <a:pt x="9805462" y="3865985"/>
                    <a:pt x="9816353" y="3881717"/>
                  </a:cubicBezTo>
                  <a:cubicBezTo>
                    <a:pt x="9833105" y="3905915"/>
                    <a:pt x="9836787" y="3937335"/>
                    <a:pt x="9852212" y="3962400"/>
                  </a:cubicBezTo>
                  <a:cubicBezTo>
                    <a:pt x="9861071" y="3976797"/>
                    <a:pt x="9876841" y="3985625"/>
                    <a:pt x="9888071" y="3998259"/>
                  </a:cubicBezTo>
                  <a:cubicBezTo>
                    <a:pt x="9900783" y="4012560"/>
                    <a:pt x="9911477" y="4028555"/>
                    <a:pt x="9923929" y="4043082"/>
                  </a:cubicBezTo>
                  <a:cubicBezTo>
                    <a:pt x="9929430" y="4049499"/>
                    <a:pt x="9936448" y="4054519"/>
                    <a:pt x="9941859" y="4061012"/>
                  </a:cubicBezTo>
                  <a:cubicBezTo>
                    <a:pt x="9966357" y="4090410"/>
                    <a:pt x="9989670" y="4120777"/>
                    <a:pt x="10013576" y="4150659"/>
                  </a:cubicBezTo>
                  <a:cubicBezTo>
                    <a:pt x="10043458" y="4252259"/>
                    <a:pt x="10071214" y="4354509"/>
                    <a:pt x="10103223" y="4455459"/>
                  </a:cubicBezTo>
                  <a:cubicBezTo>
                    <a:pt x="10110101" y="4477152"/>
                    <a:pt x="10122921" y="4496622"/>
                    <a:pt x="10130118" y="4518212"/>
                  </a:cubicBezTo>
                  <a:cubicBezTo>
                    <a:pt x="10137910" y="4541589"/>
                    <a:pt x="10142506" y="4565919"/>
                    <a:pt x="10148047" y="4589929"/>
                  </a:cubicBezTo>
                  <a:cubicBezTo>
                    <a:pt x="10151473" y="4604776"/>
                    <a:pt x="10151805" y="4620433"/>
                    <a:pt x="10157012" y="4634753"/>
                  </a:cubicBezTo>
                  <a:cubicBezTo>
                    <a:pt x="10163862" y="4653592"/>
                    <a:pt x="10174941" y="4670612"/>
                    <a:pt x="10183906" y="4688541"/>
                  </a:cubicBezTo>
                  <a:cubicBezTo>
                    <a:pt x="10186894" y="4727388"/>
                    <a:pt x="10188319" y="4766387"/>
                    <a:pt x="10192871" y="4805082"/>
                  </a:cubicBezTo>
                  <a:cubicBezTo>
                    <a:pt x="10194311" y="4817318"/>
                    <a:pt x="10200667" y="4828676"/>
                    <a:pt x="10201835" y="4840941"/>
                  </a:cubicBezTo>
                  <a:cubicBezTo>
                    <a:pt x="10206660" y="4891600"/>
                    <a:pt x="10206574" y="4942629"/>
                    <a:pt x="10210800" y="4993341"/>
                  </a:cubicBezTo>
                  <a:cubicBezTo>
                    <a:pt x="10212555" y="5014398"/>
                    <a:pt x="10216470" y="5035223"/>
                    <a:pt x="10219765" y="5056094"/>
                  </a:cubicBezTo>
                  <a:cubicBezTo>
                    <a:pt x="10251870" y="5259424"/>
                    <a:pt x="10226332" y="5084141"/>
                    <a:pt x="10246659" y="5226423"/>
                  </a:cubicBezTo>
                  <a:cubicBezTo>
                    <a:pt x="10249647" y="5274235"/>
                    <a:pt x="10251081" y="5322170"/>
                    <a:pt x="10255623" y="5369859"/>
                  </a:cubicBezTo>
                  <a:cubicBezTo>
                    <a:pt x="10257068" y="5385027"/>
                    <a:pt x="10262574" y="5399579"/>
                    <a:pt x="10264588" y="5414682"/>
                  </a:cubicBezTo>
                  <a:cubicBezTo>
                    <a:pt x="10268557" y="5444450"/>
                    <a:pt x="10263558" y="5476010"/>
                    <a:pt x="10273553" y="5504329"/>
                  </a:cubicBezTo>
                  <a:cubicBezTo>
                    <a:pt x="10282108" y="5528569"/>
                    <a:pt x="10303435" y="5546164"/>
                    <a:pt x="10318376" y="5567082"/>
                  </a:cubicBezTo>
                  <a:cubicBezTo>
                    <a:pt x="10315388" y="5653741"/>
                    <a:pt x="10322798" y="5741388"/>
                    <a:pt x="10309412" y="5827059"/>
                  </a:cubicBezTo>
                  <a:cubicBezTo>
                    <a:pt x="10307105" y="5841821"/>
                    <a:pt x="10281472" y="5841283"/>
                    <a:pt x="10273553" y="5853953"/>
                  </a:cubicBezTo>
                  <a:cubicBezTo>
                    <a:pt x="10265477" y="5866874"/>
                    <a:pt x="10274504" y="5887207"/>
                    <a:pt x="10264588" y="5898776"/>
                  </a:cubicBezTo>
                  <a:cubicBezTo>
                    <a:pt x="10170323" y="6008751"/>
                    <a:pt x="10188210" y="5952683"/>
                    <a:pt x="10094259" y="6015317"/>
                  </a:cubicBezTo>
                  <a:cubicBezTo>
                    <a:pt x="10071336" y="6030599"/>
                    <a:pt x="10050987" y="6049625"/>
                    <a:pt x="10031506" y="6069106"/>
                  </a:cubicBezTo>
                  <a:cubicBezTo>
                    <a:pt x="10015003" y="6085609"/>
                    <a:pt x="10006946" y="6111315"/>
                    <a:pt x="9986682" y="6122894"/>
                  </a:cubicBezTo>
                  <a:cubicBezTo>
                    <a:pt x="9962762" y="6136563"/>
                    <a:pt x="9932894" y="6134847"/>
                    <a:pt x="9906000" y="6140823"/>
                  </a:cubicBezTo>
                  <a:cubicBezTo>
                    <a:pt x="9879106" y="6155764"/>
                    <a:pt x="9854900" y="6177195"/>
                    <a:pt x="9825318" y="6185647"/>
                  </a:cubicBezTo>
                  <a:cubicBezTo>
                    <a:pt x="9753706" y="6206108"/>
                    <a:pt x="9731366" y="6197337"/>
                    <a:pt x="9672918" y="6185647"/>
                  </a:cubicBezTo>
                  <a:cubicBezTo>
                    <a:pt x="9622118" y="6188635"/>
                    <a:pt x="9571230" y="6190386"/>
                    <a:pt x="9520518" y="6194612"/>
                  </a:cubicBezTo>
                  <a:cubicBezTo>
                    <a:pt x="9499461" y="6196367"/>
                    <a:pt x="9478808" y="6201663"/>
                    <a:pt x="9457765" y="6203576"/>
                  </a:cubicBezTo>
                  <a:cubicBezTo>
                    <a:pt x="9413026" y="6207643"/>
                    <a:pt x="9368118" y="6209553"/>
                    <a:pt x="9323294" y="6212541"/>
                  </a:cubicBezTo>
                  <a:cubicBezTo>
                    <a:pt x="9119196" y="6253360"/>
                    <a:pt x="9313408" y="6221506"/>
                    <a:pt x="8928847" y="6221506"/>
                  </a:cubicBezTo>
                  <a:cubicBezTo>
                    <a:pt x="8800318" y="6221506"/>
                    <a:pt x="8671859" y="6227482"/>
                    <a:pt x="8543365" y="6230470"/>
                  </a:cubicBezTo>
                  <a:cubicBezTo>
                    <a:pt x="8069162" y="6223696"/>
                    <a:pt x="8077481" y="6261912"/>
                    <a:pt x="7781365" y="6194612"/>
                  </a:cubicBezTo>
                  <a:cubicBezTo>
                    <a:pt x="7603402" y="6154165"/>
                    <a:pt x="7874183" y="6201196"/>
                    <a:pt x="7611035" y="6158753"/>
                  </a:cubicBezTo>
                  <a:lnTo>
                    <a:pt x="7440706" y="6131859"/>
                  </a:lnTo>
                  <a:cubicBezTo>
                    <a:pt x="7363056" y="6100798"/>
                    <a:pt x="7427506" y="6122187"/>
                    <a:pt x="7324165" y="6104964"/>
                  </a:cubicBezTo>
                  <a:cubicBezTo>
                    <a:pt x="7294106" y="6099954"/>
                    <a:pt x="7264718" y="6091116"/>
                    <a:pt x="7234518" y="6087035"/>
                  </a:cubicBezTo>
                  <a:cubicBezTo>
                    <a:pt x="7154070" y="6076164"/>
                    <a:pt x="7073023" y="6070210"/>
                    <a:pt x="6992471" y="6060141"/>
                  </a:cubicBezTo>
                  <a:cubicBezTo>
                    <a:pt x="6977351" y="6058251"/>
                    <a:pt x="6962751" y="6053190"/>
                    <a:pt x="6947647" y="6051176"/>
                  </a:cubicBezTo>
                  <a:cubicBezTo>
                    <a:pt x="6917879" y="6047207"/>
                    <a:pt x="6887623" y="6047149"/>
                    <a:pt x="6858000" y="6042212"/>
                  </a:cubicBezTo>
                  <a:cubicBezTo>
                    <a:pt x="6779959" y="6029205"/>
                    <a:pt x="6702759" y="6011541"/>
                    <a:pt x="6624918" y="5997388"/>
                  </a:cubicBezTo>
                  <a:cubicBezTo>
                    <a:pt x="6604129" y="5993608"/>
                    <a:pt x="6583083" y="5991411"/>
                    <a:pt x="6562165" y="5988423"/>
                  </a:cubicBezTo>
                  <a:lnTo>
                    <a:pt x="5853953" y="5997388"/>
                  </a:lnTo>
                  <a:cubicBezTo>
                    <a:pt x="5829867" y="5997942"/>
                    <a:pt x="5806327" y="6006353"/>
                    <a:pt x="5782235" y="6006353"/>
                  </a:cubicBezTo>
                  <a:cubicBezTo>
                    <a:pt x="5623830" y="6006353"/>
                    <a:pt x="5465482" y="6000376"/>
                    <a:pt x="5307106" y="5997388"/>
                  </a:cubicBezTo>
                  <a:lnTo>
                    <a:pt x="4177553" y="6006353"/>
                  </a:lnTo>
                  <a:cubicBezTo>
                    <a:pt x="3931151" y="6009304"/>
                    <a:pt x="3812948" y="6015199"/>
                    <a:pt x="3585882" y="6024282"/>
                  </a:cubicBezTo>
                  <a:lnTo>
                    <a:pt x="3487271" y="6033247"/>
                  </a:lnTo>
                  <a:cubicBezTo>
                    <a:pt x="3463311" y="6035769"/>
                    <a:pt x="3439550" y="6040079"/>
                    <a:pt x="3415553" y="6042212"/>
                  </a:cubicBezTo>
                  <a:lnTo>
                    <a:pt x="3083859" y="6069106"/>
                  </a:lnTo>
                  <a:cubicBezTo>
                    <a:pt x="3024026" y="6074354"/>
                    <a:pt x="2964511" y="6083288"/>
                    <a:pt x="2904565" y="6087035"/>
                  </a:cubicBezTo>
                  <a:lnTo>
                    <a:pt x="2761129" y="6096000"/>
                  </a:lnTo>
                  <a:lnTo>
                    <a:pt x="2447365" y="6122894"/>
                  </a:lnTo>
                  <a:cubicBezTo>
                    <a:pt x="2387683" y="6127235"/>
                    <a:pt x="2327813" y="6128445"/>
                    <a:pt x="2268071" y="6131859"/>
                  </a:cubicBezTo>
                  <a:cubicBezTo>
                    <a:pt x="2178135" y="6136998"/>
                    <a:pt x="2106049" y="6142942"/>
                    <a:pt x="2017059" y="6149788"/>
                  </a:cubicBezTo>
                  <a:lnTo>
                    <a:pt x="1577788" y="6140823"/>
                  </a:lnTo>
                  <a:cubicBezTo>
                    <a:pt x="1556671" y="6140069"/>
                    <a:pt x="1536158" y="6132401"/>
                    <a:pt x="1515035" y="6131859"/>
                  </a:cubicBezTo>
                  <a:cubicBezTo>
                    <a:pt x="1302919" y="6126420"/>
                    <a:pt x="1090706" y="6125882"/>
                    <a:pt x="878541" y="6122894"/>
                  </a:cubicBezTo>
                  <a:cubicBezTo>
                    <a:pt x="866588" y="6119906"/>
                    <a:pt x="854529" y="6117314"/>
                    <a:pt x="842682" y="6113929"/>
                  </a:cubicBezTo>
                  <a:cubicBezTo>
                    <a:pt x="833596" y="6111333"/>
                    <a:pt x="825085" y="6106654"/>
                    <a:pt x="815788" y="6104964"/>
                  </a:cubicBezTo>
                  <a:cubicBezTo>
                    <a:pt x="792085" y="6100654"/>
                    <a:pt x="767977" y="6098988"/>
                    <a:pt x="744071" y="6096000"/>
                  </a:cubicBezTo>
                  <a:cubicBezTo>
                    <a:pt x="738094" y="6090023"/>
                    <a:pt x="734101" y="6080913"/>
                    <a:pt x="726141" y="6078070"/>
                  </a:cubicBezTo>
                  <a:cubicBezTo>
                    <a:pt x="691332" y="6065638"/>
                    <a:pt x="653845" y="6062201"/>
                    <a:pt x="618565" y="6051176"/>
                  </a:cubicBezTo>
                  <a:lnTo>
                    <a:pt x="475129" y="6006353"/>
                  </a:lnTo>
                  <a:cubicBezTo>
                    <a:pt x="417874" y="5988273"/>
                    <a:pt x="478716" y="6007877"/>
                    <a:pt x="394447" y="5961529"/>
                  </a:cubicBezTo>
                  <a:cubicBezTo>
                    <a:pt x="353463" y="5938988"/>
                    <a:pt x="309552" y="5921982"/>
                    <a:pt x="268941" y="5898776"/>
                  </a:cubicBezTo>
                  <a:cubicBezTo>
                    <a:pt x="194585" y="5856287"/>
                    <a:pt x="227737" y="5873691"/>
                    <a:pt x="170329" y="5844988"/>
                  </a:cubicBezTo>
                  <a:cubicBezTo>
                    <a:pt x="161364" y="5836023"/>
                    <a:pt x="153751" y="5825463"/>
                    <a:pt x="143435" y="5818094"/>
                  </a:cubicBezTo>
                  <a:cubicBezTo>
                    <a:pt x="132560" y="5810326"/>
                    <a:pt x="117842" y="5808719"/>
                    <a:pt x="107576" y="5800164"/>
                  </a:cubicBezTo>
                  <a:cubicBezTo>
                    <a:pt x="99299" y="5793267"/>
                    <a:pt x="97755" y="5780365"/>
                    <a:pt x="89647" y="5773270"/>
                  </a:cubicBezTo>
                  <a:cubicBezTo>
                    <a:pt x="73430" y="5759080"/>
                    <a:pt x="53512" y="5749769"/>
                    <a:pt x="35859" y="5737412"/>
                  </a:cubicBezTo>
                  <a:cubicBezTo>
                    <a:pt x="23619" y="5728844"/>
                    <a:pt x="11953" y="5719482"/>
                    <a:pt x="0" y="5710517"/>
                  </a:cubicBezTo>
                  <a:cubicBezTo>
                    <a:pt x="14941" y="5707529"/>
                    <a:pt x="29949" y="5704858"/>
                    <a:pt x="44823" y="5701553"/>
                  </a:cubicBezTo>
                  <a:cubicBezTo>
                    <a:pt x="56851" y="5698880"/>
                    <a:pt x="71970" y="5701300"/>
                    <a:pt x="80682" y="5692588"/>
                  </a:cubicBezTo>
                  <a:cubicBezTo>
                    <a:pt x="89394" y="5683876"/>
                    <a:pt x="86659" y="5668682"/>
                    <a:pt x="89647" y="5656729"/>
                  </a:cubicBezTo>
                  <a:cubicBezTo>
                    <a:pt x="80259" y="5591018"/>
                    <a:pt x="67235" y="5596965"/>
                    <a:pt x="62753" y="5585012"/>
                  </a:cubicBezTo>
                  <a:close/>
                </a:path>
              </a:pathLst>
            </a:custGeom>
            <a:solidFill>
              <a:srgbClr val="153375">
                <a:alpha val="8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 rot="1713331" flipH="1">
              <a:off x="2785614" y="2024179"/>
              <a:ext cx="6314450" cy="6566712"/>
            </a:xfrm>
            <a:custGeom>
              <a:avLst/>
              <a:gdLst>
                <a:gd name="connsiteX0" fmla="*/ 62753 w 10322798"/>
                <a:gd name="connsiteY0" fmla="*/ 5585012 h 6261912"/>
                <a:gd name="connsiteX1" fmla="*/ 62753 w 10322798"/>
                <a:gd name="connsiteY1" fmla="*/ 5585012 h 6261912"/>
                <a:gd name="connsiteX2" fmla="*/ 80682 w 10322798"/>
                <a:gd name="connsiteY2" fmla="*/ 5423647 h 6261912"/>
                <a:gd name="connsiteX3" fmla="*/ 98612 w 10322798"/>
                <a:gd name="connsiteY3" fmla="*/ 5405717 h 6261912"/>
                <a:gd name="connsiteX4" fmla="*/ 116541 w 10322798"/>
                <a:gd name="connsiteY4" fmla="*/ 5360894 h 6261912"/>
                <a:gd name="connsiteX5" fmla="*/ 188259 w 10322798"/>
                <a:gd name="connsiteY5" fmla="*/ 5208494 h 6261912"/>
                <a:gd name="connsiteX6" fmla="*/ 215153 w 10322798"/>
                <a:gd name="connsiteY6" fmla="*/ 5136776 h 6261912"/>
                <a:gd name="connsiteX7" fmla="*/ 224118 w 10322798"/>
                <a:gd name="connsiteY7" fmla="*/ 5109882 h 6261912"/>
                <a:gd name="connsiteX8" fmla="*/ 242047 w 10322798"/>
                <a:gd name="connsiteY8" fmla="*/ 5065059 h 6261912"/>
                <a:gd name="connsiteX9" fmla="*/ 295835 w 10322798"/>
                <a:gd name="connsiteY9" fmla="*/ 4984376 h 6261912"/>
                <a:gd name="connsiteX10" fmla="*/ 304800 w 10322798"/>
                <a:gd name="connsiteY10" fmla="*/ 4957482 h 6261912"/>
                <a:gd name="connsiteX11" fmla="*/ 358588 w 10322798"/>
                <a:gd name="connsiteY11" fmla="*/ 4912659 h 6261912"/>
                <a:gd name="connsiteX12" fmla="*/ 394447 w 10322798"/>
                <a:gd name="connsiteY12" fmla="*/ 4885764 h 6261912"/>
                <a:gd name="connsiteX13" fmla="*/ 537882 w 10322798"/>
                <a:gd name="connsiteY13" fmla="*/ 4778188 h 6261912"/>
                <a:gd name="connsiteX14" fmla="*/ 609600 w 10322798"/>
                <a:gd name="connsiteY14" fmla="*/ 4715435 h 6261912"/>
                <a:gd name="connsiteX15" fmla="*/ 645459 w 10322798"/>
                <a:gd name="connsiteY15" fmla="*/ 4697506 h 6261912"/>
                <a:gd name="connsiteX16" fmla="*/ 699247 w 10322798"/>
                <a:gd name="connsiteY16" fmla="*/ 4643717 h 6261912"/>
                <a:gd name="connsiteX17" fmla="*/ 744071 w 10322798"/>
                <a:gd name="connsiteY17" fmla="*/ 4607859 h 6261912"/>
                <a:gd name="connsiteX18" fmla="*/ 833718 w 10322798"/>
                <a:gd name="connsiteY18" fmla="*/ 4527176 h 6261912"/>
                <a:gd name="connsiteX19" fmla="*/ 905435 w 10322798"/>
                <a:gd name="connsiteY19" fmla="*/ 4437529 h 6261912"/>
                <a:gd name="connsiteX20" fmla="*/ 932329 w 10322798"/>
                <a:gd name="connsiteY20" fmla="*/ 4374776 h 6261912"/>
                <a:gd name="connsiteX21" fmla="*/ 959223 w 10322798"/>
                <a:gd name="connsiteY21" fmla="*/ 4303059 h 6261912"/>
                <a:gd name="connsiteX22" fmla="*/ 968188 w 10322798"/>
                <a:gd name="connsiteY22" fmla="*/ 4267200 h 6261912"/>
                <a:gd name="connsiteX23" fmla="*/ 986118 w 10322798"/>
                <a:gd name="connsiteY23" fmla="*/ 4240306 h 6261912"/>
                <a:gd name="connsiteX24" fmla="*/ 1004047 w 10322798"/>
                <a:gd name="connsiteY24" fmla="*/ 4204447 h 6261912"/>
                <a:gd name="connsiteX25" fmla="*/ 1048871 w 10322798"/>
                <a:gd name="connsiteY25" fmla="*/ 4123764 h 6261912"/>
                <a:gd name="connsiteX26" fmla="*/ 1066800 w 10322798"/>
                <a:gd name="connsiteY26" fmla="*/ 4043082 h 6261912"/>
                <a:gd name="connsiteX27" fmla="*/ 1084729 w 10322798"/>
                <a:gd name="connsiteY27" fmla="*/ 4016188 h 6261912"/>
                <a:gd name="connsiteX28" fmla="*/ 1093694 w 10322798"/>
                <a:gd name="connsiteY28" fmla="*/ 3989294 h 6261912"/>
                <a:gd name="connsiteX29" fmla="*/ 1120588 w 10322798"/>
                <a:gd name="connsiteY29" fmla="*/ 3962400 h 6261912"/>
                <a:gd name="connsiteX30" fmla="*/ 1138518 w 10322798"/>
                <a:gd name="connsiteY30" fmla="*/ 3926541 h 6261912"/>
                <a:gd name="connsiteX31" fmla="*/ 1201271 w 10322798"/>
                <a:gd name="connsiteY31" fmla="*/ 3899647 h 6261912"/>
                <a:gd name="connsiteX32" fmla="*/ 1255059 w 10322798"/>
                <a:gd name="connsiteY32" fmla="*/ 3854823 h 6261912"/>
                <a:gd name="connsiteX33" fmla="*/ 1290918 w 10322798"/>
                <a:gd name="connsiteY33" fmla="*/ 3827929 h 6261912"/>
                <a:gd name="connsiteX34" fmla="*/ 1398494 w 10322798"/>
                <a:gd name="connsiteY34" fmla="*/ 3774141 h 6261912"/>
                <a:gd name="connsiteX35" fmla="*/ 1434353 w 10322798"/>
                <a:gd name="connsiteY35" fmla="*/ 3756212 h 6261912"/>
                <a:gd name="connsiteX36" fmla="*/ 1497106 w 10322798"/>
                <a:gd name="connsiteY36" fmla="*/ 3711388 h 6261912"/>
                <a:gd name="connsiteX37" fmla="*/ 1524000 w 10322798"/>
                <a:gd name="connsiteY37" fmla="*/ 3684494 h 6261912"/>
                <a:gd name="connsiteX38" fmla="*/ 1577788 w 10322798"/>
                <a:gd name="connsiteY38" fmla="*/ 3648635 h 6261912"/>
                <a:gd name="connsiteX39" fmla="*/ 1631576 w 10322798"/>
                <a:gd name="connsiteY39" fmla="*/ 3612776 h 6261912"/>
                <a:gd name="connsiteX40" fmla="*/ 1667435 w 10322798"/>
                <a:gd name="connsiteY40" fmla="*/ 3585882 h 6261912"/>
                <a:gd name="connsiteX41" fmla="*/ 1873623 w 10322798"/>
                <a:gd name="connsiteY41" fmla="*/ 3460376 h 6261912"/>
                <a:gd name="connsiteX42" fmla="*/ 1882588 w 10322798"/>
                <a:gd name="connsiteY42" fmla="*/ 3433482 h 6261912"/>
                <a:gd name="connsiteX43" fmla="*/ 1918447 w 10322798"/>
                <a:gd name="connsiteY43" fmla="*/ 3406588 h 6261912"/>
                <a:gd name="connsiteX44" fmla="*/ 1963271 w 10322798"/>
                <a:gd name="connsiteY44" fmla="*/ 3361764 h 6261912"/>
                <a:gd name="connsiteX45" fmla="*/ 2008094 w 10322798"/>
                <a:gd name="connsiteY45" fmla="*/ 3316941 h 6261912"/>
                <a:gd name="connsiteX46" fmla="*/ 2043953 w 10322798"/>
                <a:gd name="connsiteY46" fmla="*/ 3290047 h 6261912"/>
                <a:gd name="connsiteX47" fmla="*/ 2079812 w 10322798"/>
                <a:gd name="connsiteY47" fmla="*/ 3245223 h 6261912"/>
                <a:gd name="connsiteX48" fmla="*/ 2142565 w 10322798"/>
                <a:gd name="connsiteY48" fmla="*/ 3182470 h 6261912"/>
                <a:gd name="connsiteX49" fmla="*/ 2178423 w 10322798"/>
                <a:gd name="connsiteY49" fmla="*/ 3146612 h 6261912"/>
                <a:gd name="connsiteX50" fmla="*/ 2250141 w 10322798"/>
                <a:gd name="connsiteY50" fmla="*/ 3092823 h 6261912"/>
                <a:gd name="connsiteX51" fmla="*/ 2268071 w 10322798"/>
                <a:gd name="connsiteY51" fmla="*/ 3056964 h 6261912"/>
                <a:gd name="connsiteX52" fmla="*/ 2393576 w 10322798"/>
                <a:gd name="connsiteY52" fmla="*/ 2886635 h 6261912"/>
                <a:gd name="connsiteX53" fmla="*/ 2501153 w 10322798"/>
                <a:gd name="connsiteY53" fmla="*/ 2796988 h 6261912"/>
                <a:gd name="connsiteX54" fmla="*/ 2528047 w 10322798"/>
                <a:gd name="connsiteY54" fmla="*/ 2770094 h 6261912"/>
                <a:gd name="connsiteX55" fmla="*/ 2563906 w 10322798"/>
                <a:gd name="connsiteY55" fmla="*/ 2716306 h 6261912"/>
                <a:gd name="connsiteX56" fmla="*/ 2626659 w 10322798"/>
                <a:gd name="connsiteY56" fmla="*/ 2680447 h 6261912"/>
                <a:gd name="connsiteX57" fmla="*/ 2680447 w 10322798"/>
                <a:gd name="connsiteY57" fmla="*/ 2626659 h 6261912"/>
                <a:gd name="connsiteX58" fmla="*/ 2707341 w 10322798"/>
                <a:gd name="connsiteY58" fmla="*/ 2599764 h 6261912"/>
                <a:gd name="connsiteX59" fmla="*/ 2761129 w 10322798"/>
                <a:gd name="connsiteY59" fmla="*/ 2581835 h 6261912"/>
                <a:gd name="connsiteX60" fmla="*/ 2796988 w 10322798"/>
                <a:gd name="connsiteY60" fmla="*/ 2563906 h 6261912"/>
                <a:gd name="connsiteX61" fmla="*/ 2850776 w 10322798"/>
                <a:gd name="connsiteY61" fmla="*/ 2510117 h 6261912"/>
                <a:gd name="connsiteX62" fmla="*/ 2922494 w 10322798"/>
                <a:gd name="connsiteY62" fmla="*/ 2465294 h 6261912"/>
                <a:gd name="connsiteX63" fmla="*/ 2949388 w 10322798"/>
                <a:gd name="connsiteY63" fmla="*/ 2438400 h 6261912"/>
                <a:gd name="connsiteX64" fmla="*/ 2994212 w 10322798"/>
                <a:gd name="connsiteY64" fmla="*/ 2402541 h 6261912"/>
                <a:gd name="connsiteX65" fmla="*/ 3056965 w 10322798"/>
                <a:gd name="connsiteY65" fmla="*/ 2339788 h 6261912"/>
                <a:gd name="connsiteX66" fmla="*/ 3074894 w 10322798"/>
                <a:gd name="connsiteY66" fmla="*/ 2312894 h 6261912"/>
                <a:gd name="connsiteX67" fmla="*/ 3110753 w 10322798"/>
                <a:gd name="connsiteY67" fmla="*/ 2277035 h 6261912"/>
                <a:gd name="connsiteX68" fmla="*/ 3200400 w 10322798"/>
                <a:gd name="connsiteY68" fmla="*/ 2169459 h 6261912"/>
                <a:gd name="connsiteX69" fmla="*/ 3209365 w 10322798"/>
                <a:gd name="connsiteY69" fmla="*/ 2142564 h 6261912"/>
                <a:gd name="connsiteX70" fmla="*/ 3307976 w 10322798"/>
                <a:gd name="connsiteY70" fmla="*/ 2043953 h 6261912"/>
                <a:gd name="connsiteX71" fmla="*/ 3325906 w 10322798"/>
                <a:gd name="connsiteY71" fmla="*/ 2026023 h 6261912"/>
                <a:gd name="connsiteX72" fmla="*/ 3388659 w 10322798"/>
                <a:gd name="connsiteY72" fmla="*/ 1981200 h 6261912"/>
                <a:gd name="connsiteX73" fmla="*/ 3397623 w 10322798"/>
                <a:gd name="connsiteY73" fmla="*/ 1954306 h 6261912"/>
                <a:gd name="connsiteX74" fmla="*/ 3433482 w 10322798"/>
                <a:gd name="connsiteY74" fmla="*/ 1945341 h 6261912"/>
                <a:gd name="connsiteX75" fmla="*/ 3594847 w 10322798"/>
                <a:gd name="connsiteY75" fmla="*/ 1927412 h 6261912"/>
                <a:gd name="connsiteX76" fmla="*/ 3729318 w 10322798"/>
                <a:gd name="connsiteY76" fmla="*/ 1900517 h 6261912"/>
                <a:gd name="connsiteX77" fmla="*/ 3756212 w 10322798"/>
                <a:gd name="connsiteY77" fmla="*/ 1882588 h 6261912"/>
                <a:gd name="connsiteX78" fmla="*/ 3792071 w 10322798"/>
                <a:gd name="connsiteY78" fmla="*/ 1855694 h 6261912"/>
                <a:gd name="connsiteX79" fmla="*/ 3827929 w 10322798"/>
                <a:gd name="connsiteY79" fmla="*/ 1846729 h 6261912"/>
                <a:gd name="connsiteX80" fmla="*/ 3863788 w 10322798"/>
                <a:gd name="connsiteY80" fmla="*/ 1819835 h 6261912"/>
                <a:gd name="connsiteX81" fmla="*/ 3881718 w 10322798"/>
                <a:gd name="connsiteY81" fmla="*/ 1801906 h 6261912"/>
                <a:gd name="connsiteX82" fmla="*/ 3908612 w 10322798"/>
                <a:gd name="connsiteY82" fmla="*/ 1792941 h 6261912"/>
                <a:gd name="connsiteX83" fmla="*/ 3953435 w 10322798"/>
                <a:gd name="connsiteY83" fmla="*/ 1775012 h 6261912"/>
                <a:gd name="connsiteX84" fmla="*/ 3971365 w 10322798"/>
                <a:gd name="connsiteY84" fmla="*/ 1757082 h 6261912"/>
                <a:gd name="connsiteX85" fmla="*/ 4078941 w 10322798"/>
                <a:gd name="connsiteY85" fmla="*/ 1766047 h 6261912"/>
                <a:gd name="connsiteX86" fmla="*/ 4150659 w 10322798"/>
                <a:gd name="connsiteY86" fmla="*/ 1783976 h 6261912"/>
                <a:gd name="connsiteX87" fmla="*/ 4213412 w 10322798"/>
                <a:gd name="connsiteY87" fmla="*/ 1766047 h 6261912"/>
                <a:gd name="connsiteX88" fmla="*/ 4249271 w 10322798"/>
                <a:gd name="connsiteY88" fmla="*/ 1730188 h 6261912"/>
                <a:gd name="connsiteX89" fmla="*/ 4491318 w 10322798"/>
                <a:gd name="connsiteY89" fmla="*/ 1550894 h 6261912"/>
                <a:gd name="connsiteX90" fmla="*/ 4572000 w 10322798"/>
                <a:gd name="connsiteY90" fmla="*/ 1479176 h 6261912"/>
                <a:gd name="connsiteX91" fmla="*/ 4616823 w 10322798"/>
                <a:gd name="connsiteY91" fmla="*/ 1434353 h 6261912"/>
                <a:gd name="connsiteX92" fmla="*/ 4652682 w 10322798"/>
                <a:gd name="connsiteY92" fmla="*/ 1389529 h 6261912"/>
                <a:gd name="connsiteX93" fmla="*/ 4697506 w 10322798"/>
                <a:gd name="connsiteY93" fmla="*/ 1353670 h 6261912"/>
                <a:gd name="connsiteX94" fmla="*/ 4787153 w 10322798"/>
                <a:gd name="connsiteY94" fmla="*/ 1255059 h 6261912"/>
                <a:gd name="connsiteX95" fmla="*/ 4831976 w 10322798"/>
                <a:gd name="connsiteY95" fmla="*/ 1228164 h 6261912"/>
                <a:gd name="connsiteX96" fmla="*/ 4858871 w 10322798"/>
                <a:gd name="connsiteY96" fmla="*/ 1201270 h 6261912"/>
                <a:gd name="connsiteX97" fmla="*/ 4876800 w 10322798"/>
                <a:gd name="connsiteY97" fmla="*/ 1174376 h 6261912"/>
                <a:gd name="connsiteX98" fmla="*/ 4903694 w 10322798"/>
                <a:gd name="connsiteY98" fmla="*/ 1165412 h 6261912"/>
                <a:gd name="connsiteX99" fmla="*/ 4966447 w 10322798"/>
                <a:gd name="connsiteY99" fmla="*/ 1111623 h 6261912"/>
                <a:gd name="connsiteX100" fmla="*/ 4993341 w 10322798"/>
                <a:gd name="connsiteY100" fmla="*/ 1075764 h 6261912"/>
                <a:gd name="connsiteX101" fmla="*/ 5136776 w 10322798"/>
                <a:gd name="connsiteY101" fmla="*/ 950259 h 6261912"/>
                <a:gd name="connsiteX102" fmla="*/ 5181600 w 10322798"/>
                <a:gd name="connsiteY102" fmla="*/ 932329 h 6261912"/>
                <a:gd name="connsiteX103" fmla="*/ 5208494 w 10322798"/>
                <a:gd name="connsiteY103" fmla="*/ 905435 h 6261912"/>
                <a:gd name="connsiteX104" fmla="*/ 5235388 w 10322798"/>
                <a:gd name="connsiteY104" fmla="*/ 896470 h 6261912"/>
                <a:gd name="connsiteX105" fmla="*/ 5262282 w 10322798"/>
                <a:gd name="connsiteY105" fmla="*/ 860612 h 6261912"/>
                <a:gd name="connsiteX106" fmla="*/ 5351929 w 10322798"/>
                <a:gd name="connsiteY106" fmla="*/ 806823 h 6261912"/>
                <a:gd name="connsiteX107" fmla="*/ 5432612 w 10322798"/>
                <a:gd name="connsiteY107" fmla="*/ 762000 h 6261912"/>
                <a:gd name="connsiteX108" fmla="*/ 5468471 w 10322798"/>
                <a:gd name="connsiteY108" fmla="*/ 717176 h 6261912"/>
                <a:gd name="connsiteX109" fmla="*/ 5504329 w 10322798"/>
                <a:gd name="connsiteY109" fmla="*/ 708212 h 6261912"/>
                <a:gd name="connsiteX110" fmla="*/ 5513294 w 10322798"/>
                <a:gd name="connsiteY110" fmla="*/ 681317 h 6261912"/>
                <a:gd name="connsiteX111" fmla="*/ 5638800 w 10322798"/>
                <a:gd name="connsiteY111" fmla="*/ 636494 h 6261912"/>
                <a:gd name="connsiteX112" fmla="*/ 5674659 w 10322798"/>
                <a:gd name="connsiteY112" fmla="*/ 600635 h 6261912"/>
                <a:gd name="connsiteX113" fmla="*/ 5710518 w 10322798"/>
                <a:gd name="connsiteY113" fmla="*/ 573741 h 6261912"/>
                <a:gd name="connsiteX114" fmla="*/ 5728447 w 10322798"/>
                <a:gd name="connsiteY114" fmla="*/ 537882 h 6261912"/>
                <a:gd name="connsiteX115" fmla="*/ 5800165 w 10322798"/>
                <a:gd name="connsiteY115" fmla="*/ 510988 h 6261912"/>
                <a:gd name="connsiteX116" fmla="*/ 5844988 w 10322798"/>
                <a:gd name="connsiteY116" fmla="*/ 412376 h 6261912"/>
                <a:gd name="connsiteX117" fmla="*/ 5862918 w 10322798"/>
                <a:gd name="connsiteY117" fmla="*/ 349623 h 6261912"/>
                <a:gd name="connsiteX118" fmla="*/ 5871882 w 10322798"/>
                <a:gd name="connsiteY118" fmla="*/ 322729 h 6261912"/>
                <a:gd name="connsiteX119" fmla="*/ 5889812 w 10322798"/>
                <a:gd name="connsiteY119" fmla="*/ 295835 h 6261912"/>
                <a:gd name="connsiteX120" fmla="*/ 5925671 w 10322798"/>
                <a:gd name="connsiteY120" fmla="*/ 277906 h 6261912"/>
                <a:gd name="connsiteX121" fmla="*/ 5961529 w 10322798"/>
                <a:gd name="connsiteY121" fmla="*/ 233082 h 6261912"/>
                <a:gd name="connsiteX122" fmla="*/ 6024282 w 10322798"/>
                <a:gd name="connsiteY122" fmla="*/ 161364 h 6261912"/>
                <a:gd name="connsiteX123" fmla="*/ 6033247 w 10322798"/>
                <a:gd name="connsiteY123" fmla="*/ 134470 h 6261912"/>
                <a:gd name="connsiteX124" fmla="*/ 6104965 w 10322798"/>
                <a:gd name="connsiteY124" fmla="*/ 53788 h 6261912"/>
                <a:gd name="connsiteX125" fmla="*/ 6158753 w 10322798"/>
                <a:gd name="connsiteY125" fmla="*/ 26894 h 6261912"/>
                <a:gd name="connsiteX126" fmla="*/ 6185647 w 10322798"/>
                <a:gd name="connsiteY126" fmla="*/ 17929 h 6261912"/>
                <a:gd name="connsiteX127" fmla="*/ 6275294 w 10322798"/>
                <a:gd name="connsiteY127" fmla="*/ 0 h 6261912"/>
                <a:gd name="connsiteX128" fmla="*/ 6391835 w 10322798"/>
                <a:gd name="connsiteY128" fmla="*/ 17929 h 6261912"/>
                <a:gd name="connsiteX129" fmla="*/ 6436659 w 10322798"/>
                <a:gd name="connsiteY129" fmla="*/ 35859 h 6261912"/>
                <a:gd name="connsiteX130" fmla="*/ 6472518 w 10322798"/>
                <a:gd name="connsiteY130" fmla="*/ 71717 h 6261912"/>
                <a:gd name="connsiteX131" fmla="*/ 6517341 w 10322798"/>
                <a:gd name="connsiteY131" fmla="*/ 107576 h 6261912"/>
                <a:gd name="connsiteX132" fmla="*/ 6580094 w 10322798"/>
                <a:gd name="connsiteY132" fmla="*/ 179294 h 6261912"/>
                <a:gd name="connsiteX133" fmla="*/ 6642847 w 10322798"/>
                <a:gd name="connsiteY133" fmla="*/ 233082 h 6261912"/>
                <a:gd name="connsiteX134" fmla="*/ 6687671 w 10322798"/>
                <a:gd name="connsiteY134" fmla="*/ 304800 h 6261912"/>
                <a:gd name="connsiteX135" fmla="*/ 6875929 w 10322798"/>
                <a:gd name="connsiteY135" fmla="*/ 493059 h 6261912"/>
                <a:gd name="connsiteX136" fmla="*/ 6947647 w 10322798"/>
                <a:gd name="connsiteY136" fmla="*/ 519953 h 6261912"/>
                <a:gd name="connsiteX137" fmla="*/ 7046259 w 10322798"/>
                <a:gd name="connsiteY137" fmla="*/ 564776 h 6261912"/>
                <a:gd name="connsiteX138" fmla="*/ 7109012 w 10322798"/>
                <a:gd name="connsiteY138" fmla="*/ 600635 h 6261912"/>
                <a:gd name="connsiteX139" fmla="*/ 7153835 w 10322798"/>
                <a:gd name="connsiteY139" fmla="*/ 618564 h 6261912"/>
                <a:gd name="connsiteX140" fmla="*/ 7207623 w 10322798"/>
                <a:gd name="connsiteY140" fmla="*/ 645459 h 6261912"/>
                <a:gd name="connsiteX141" fmla="*/ 7225553 w 10322798"/>
                <a:gd name="connsiteY141" fmla="*/ 663388 h 6261912"/>
                <a:gd name="connsiteX142" fmla="*/ 7261412 w 10322798"/>
                <a:gd name="connsiteY142" fmla="*/ 726141 h 6261912"/>
                <a:gd name="connsiteX143" fmla="*/ 7288306 w 10322798"/>
                <a:gd name="connsiteY143" fmla="*/ 744070 h 6261912"/>
                <a:gd name="connsiteX144" fmla="*/ 7315200 w 10322798"/>
                <a:gd name="connsiteY144" fmla="*/ 797859 h 6261912"/>
                <a:gd name="connsiteX145" fmla="*/ 7351059 w 10322798"/>
                <a:gd name="connsiteY145" fmla="*/ 824753 h 6261912"/>
                <a:gd name="connsiteX146" fmla="*/ 7386918 w 10322798"/>
                <a:gd name="connsiteY146" fmla="*/ 869576 h 6261912"/>
                <a:gd name="connsiteX147" fmla="*/ 7413812 w 10322798"/>
                <a:gd name="connsiteY147" fmla="*/ 923364 h 6261912"/>
                <a:gd name="connsiteX148" fmla="*/ 7440706 w 10322798"/>
                <a:gd name="connsiteY148" fmla="*/ 932329 h 6261912"/>
                <a:gd name="connsiteX149" fmla="*/ 7593106 w 10322798"/>
                <a:gd name="connsiteY149" fmla="*/ 1165412 h 6261912"/>
                <a:gd name="connsiteX150" fmla="*/ 7664823 w 10322798"/>
                <a:gd name="connsiteY150" fmla="*/ 1290917 h 6261912"/>
                <a:gd name="connsiteX151" fmla="*/ 7745506 w 10322798"/>
                <a:gd name="connsiteY151" fmla="*/ 1479176 h 6261912"/>
                <a:gd name="connsiteX152" fmla="*/ 7808259 w 10322798"/>
                <a:gd name="connsiteY152" fmla="*/ 1515035 h 6261912"/>
                <a:gd name="connsiteX153" fmla="*/ 7835153 w 10322798"/>
                <a:gd name="connsiteY153" fmla="*/ 1559859 h 6261912"/>
                <a:gd name="connsiteX154" fmla="*/ 7960659 w 10322798"/>
                <a:gd name="connsiteY154" fmla="*/ 1703294 h 6261912"/>
                <a:gd name="connsiteX155" fmla="*/ 8014447 w 10322798"/>
                <a:gd name="connsiteY155" fmla="*/ 1766047 h 6261912"/>
                <a:gd name="connsiteX156" fmla="*/ 8050306 w 10322798"/>
                <a:gd name="connsiteY156" fmla="*/ 1837764 h 6261912"/>
                <a:gd name="connsiteX157" fmla="*/ 8157882 w 10322798"/>
                <a:gd name="connsiteY157" fmla="*/ 1999129 h 6261912"/>
                <a:gd name="connsiteX158" fmla="*/ 8175812 w 10322798"/>
                <a:gd name="connsiteY158" fmla="*/ 2017059 h 6261912"/>
                <a:gd name="connsiteX159" fmla="*/ 8292353 w 10322798"/>
                <a:gd name="connsiteY159" fmla="*/ 2124635 h 6261912"/>
                <a:gd name="connsiteX160" fmla="*/ 8399929 w 10322798"/>
                <a:gd name="connsiteY160" fmla="*/ 2294964 h 6261912"/>
                <a:gd name="connsiteX161" fmla="*/ 8516471 w 10322798"/>
                <a:gd name="connsiteY161" fmla="*/ 2420470 h 6261912"/>
                <a:gd name="connsiteX162" fmla="*/ 8516471 w 10322798"/>
                <a:gd name="connsiteY162" fmla="*/ 2420470 h 6261912"/>
                <a:gd name="connsiteX163" fmla="*/ 8641976 w 10322798"/>
                <a:gd name="connsiteY163" fmla="*/ 2572870 h 6261912"/>
                <a:gd name="connsiteX164" fmla="*/ 8659906 w 10322798"/>
                <a:gd name="connsiteY164" fmla="*/ 2599764 h 6261912"/>
                <a:gd name="connsiteX165" fmla="*/ 8686800 w 10322798"/>
                <a:gd name="connsiteY165" fmla="*/ 2644588 h 6261912"/>
                <a:gd name="connsiteX166" fmla="*/ 8767482 w 10322798"/>
                <a:gd name="connsiteY166" fmla="*/ 2734235 h 6261912"/>
                <a:gd name="connsiteX167" fmla="*/ 8857129 w 10322798"/>
                <a:gd name="connsiteY167" fmla="*/ 2841812 h 6261912"/>
                <a:gd name="connsiteX168" fmla="*/ 8875059 w 10322798"/>
                <a:gd name="connsiteY168" fmla="*/ 2859741 h 6261912"/>
                <a:gd name="connsiteX169" fmla="*/ 8919882 w 10322798"/>
                <a:gd name="connsiteY169" fmla="*/ 2940423 h 6261912"/>
                <a:gd name="connsiteX170" fmla="*/ 8964706 w 10322798"/>
                <a:gd name="connsiteY170" fmla="*/ 2994212 h 6261912"/>
                <a:gd name="connsiteX171" fmla="*/ 8991600 w 10322798"/>
                <a:gd name="connsiteY171" fmla="*/ 3030070 h 6261912"/>
                <a:gd name="connsiteX172" fmla="*/ 9161929 w 10322798"/>
                <a:gd name="connsiteY172" fmla="*/ 3209364 h 6261912"/>
                <a:gd name="connsiteX173" fmla="*/ 9224682 w 10322798"/>
                <a:gd name="connsiteY173" fmla="*/ 3299012 h 6261912"/>
                <a:gd name="connsiteX174" fmla="*/ 9260541 w 10322798"/>
                <a:gd name="connsiteY174" fmla="*/ 3334870 h 6261912"/>
                <a:gd name="connsiteX175" fmla="*/ 9287435 w 10322798"/>
                <a:gd name="connsiteY175" fmla="*/ 3370729 h 6261912"/>
                <a:gd name="connsiteX176" fmla="*/ 9332259 w 10322798"/>
                <a:gd name="connsiteY176" fmla="*/ 3415553 h 6261912"/>
                <a:gd name="connsiteX177" fmla="*/ 9368118 w 10322798"/>
                <a:gd name="connsiteY177" fmla="*/ 3442447 h 6261912"/>
                <a:gd name="connsiteX178" fmla="*/ 9421906 w 10322798"/>
                <a:gd name="connsiteY178" fmla="*/ 3514164 h 6261912"/>
                <a:gd name="connsiteX179" fmla="*/ 9574306 w 10322798"/>
                <a:gd name="connsiteY179" fmla="*/ 3648635 h 6261912"/>
                <a:gd name="connsiteX180" fmla="*/ 9592235 w 10322798"/>
                <a:gd name="connsiteY180" fmla="*/ 3693459 h 6261912"/>
                <a:gd name="connsiteX181" fmla="*/ 9628094 w 10322798"/>
                <a:gd name="connsiteY181" fmla="*/ 3729317 h 6261912"/>
                <a:gd name="connsiteX182" fmla="*/ 9717741 w 10322798"/>
                <a:gd name="connsiteY182" fmla="*/ 3783106 h 6261912"/>
                <a:gd name="connsiteX183" fmla="*/ 9771529 w 10322798"/>
                <a:gd name="connsiteY183" fmla="*/ 3845859 h 6261912"/>
                <a:gd name="connsiteX184" fmla="*/ 9816353 w 10322798"/>
                <a:gd name="connsiteY184" fmla="*/ 3881717 h 6261912"/>
                <a:gd name="connsiteX185" fmla="*/ 9852212 w 10322798"/>
                <a:gd name="connsiteY185" fmla="*/ 3962400 h 6261912"/>
                <a:gd name="connsiteX186" fmla="*/ 9888071 w 10322798"/>
                <a:gd name="connsiteY186" fmla="*/ 3998259 h 6261912"/>
                <a:gd name="connsiteX187" fmla="*/ 9923929 w 10322798"/>
                <a:gd name="connsiteY187" fmla="*/ 4043082 h 6261912"/>
                <a:gd name="connsiteX188" fmla="*/ 9941859 w 10322798"/>
                <a:gd name="connsiteY188" fmla="*/ 4061012 h 6261912"/>
                <a:gd name="connsiteX189" fmla="*/ 10013576 w 10322798"/>
                <a:gd name="connsiteY189" fmla="*/ 4150659 h 6261912"/>
                <a:gd name="connsiteX190" fmla="*/ 10103223 w 10322798"/>
                <a:gd name="connsiteY190" fmla="*/ 4455459 h 6261912"/>
                <a:gd name="connsiteX191" fmla="*/ 10130118 w 10322798"/>
                <a:gd name="connsiteY191" fmla="*/ 4518212 h 6261912"/>
                <a:gd name="connsiteX192" fmla="*/ 10148047 w 10322798"/>
                <a:gd name="connsiteY192" fmla="*/ 4589929 h 6261912"/>
                <a:gd name="connsiteX193" fmla="*/ 10157012 w 10322798"/>
                <a:gd name="connsiteY193" fmla="*/ 4634753 h 6261912"/>
                <a:gd name="connsiteX194" fmla="*/ 10183906 w 10322798"/>
                <a:gd name="connsiteY194" fmla="*/ 4688541 h 6261912"/>
                <a:gd name="connsiteX195" fmla="*/ 10192871 w 10322798"/>
                <a:gd name="connsiteY195" fmla="*/ 4805082 h 6261912"/>
                <a:gd name="connsiteX196" fmla="*/ 10201835 w 10322798"/>
                <a:gd name="connsiteY196" fmla="*/ 4840941 h 6261912"/>
                <a:gd name="connsiteX197" fmla="*/ 10210800 w 10322798"/>
                <a:gd name="connsiteY197" fmla="*/ 4993341 h 6261912"/>
                <a:gd name="connsiteX198" fmla="*/ 10219765 w 10322798"/>
                <a:gd name="connsiteY198" fmla="*/ 5056094 h 6261912"/>
                <a:gd name="connsiteX199" fmla="*/ 10246659 w 10322798"/>
                <a:gd name="connsiteY199" fmla="*/ 5226423 h 6261912"/>
                <a:gd name="connsiteX200" fmla="*/ 10255623 w 10322798"/>
                <a:gd name="connsiteY200" fmla="*/ 5369859 h 6261912"/>
                <a:gd name="connsiteX201" fmla="*/ 10264588 w 10322798"/>
                <a:gd name="connsiteY201" fmla="*/ 5414682 h 6261912"/>
                <a:gd name="connsiteX202" fmla="*/ 10273553 w 10322798"/>
                <a:gd name="connsiteY202" fmla="*/ 5504329 h 6261912"/>
                <a:gd name="connsiteX203" fmla="*/ 10318376 w 10322798"/>
                <a:gd name="connsiteY203" fmla="*/ 5567082 h 6261912"/>
                <a:gd name="connsiteX204" fmla="*/ 10309412 w 10322798"/>
                <a:gd name="connsiteY204" fmla="*/ 5827059 h 6261912"/>
                <a:gd name="connsiteX205" fmla="*/ 10273553 w 10322798"/>
                <a:gd name="connsiteY205" fmla="*/ 5853953 h 6261912"/>
                <a:gd name="connsiteX206" fmla="*/ 10264588 w 10322798"/>
                <a:gd name="connsiteY206" fmla="*/ 5898776 h 6261912"/>
                <a:gd name="connsiteX207" fmla="*/ 10094259 w 10322798"/>
                <a:gd name="connsiteY207" fmla="*/ 6015317 h 6261912"/>
                <a:gd name="connsiteX208" fmla="*/ 10031506 w 10322798"/>
                <a:gd name="connsiteY208" fmla="*/ 6069106 h 6261912"/>
                <a:gd name="connsiteX209" fmla="*/ 9986682 w 10322798"/>
                <a:gd name="connsiteY209" fmla="*/ 6122894 h 6261912"/>
                <a:gd name="connsiteX210" fmla="*/ 9906000 w 10322798"/>
                <a:gd name="connsiteY210" fmla="*/ 6140823 h 6261912"/>
                <a:gd name="connsiteX211" fmla="*/ 9825318 w 10322798"/>
                <a:gd name="connsiteY211" fmla="*/ 6185647 h 6261912"/>
                <a:gd name="connsiteX212" fmla="*/ 9672918 w 10322798"/>
                <a:gd name="connsiteY212" fmla="*/ 6185647 h 6261912"/>
                <a:gd name="connsiteX213" fmla="*/ 9520518 w 10322798"/>
                <a:gd name="connsiteY213" fmla="*/ 6194612 h 6261912"/>
                <a:gd name="connsiteX214" fmla="*/ 9457765 w 10322798"/>
                <a:gd name="connsiteY214" fmla="*/ 6203576 h 6261912"/>
                <a:gd name="connsiteX215" fmla="*/ 9323294 w 10322798"/>
                <a:gd name="connsiteY215" fmla="*/ 6212541 h 6261912"/>
                <a:gd name="connsiteX216" fmla="*/ 8928847 w 10322798"/>
                <a:gd name="connsiteY216" fmla="*/ 6221506 h 6261912"/>
                <a:gd name="connsiteX217" fmla="*/ 8543365 w 10322798"/>
                <a:gd name="connsiteY217" fmla="*/ 6230470 h 6261912"/>
                <a:gd name="connsiteX218" fmla="*/ 7781365 w 10322798"/>
                <a:gd name="connsiteY218" fmla="*/ 6194612 h 6261912"/>
                <a:gd name="connsiteX219" fmla="*/ 7611035 w 10322798"/>
                <a:gd name="connsiteY219" fmla="*/ 6158753 h 6261912"/>
                <a:gd name="connsiteX220" fmla="*/ 7440706 w 10322798"/>
                <a:gd name="connsiteY220" fmla="*/ 6131859 h 6261912"/>
                <a:gd name="connsiteX221" fmla="*/ 7324165 w 10322798"/>
                <a:gd name="connsiteY221" fmla="*/ 6104964 h 6261912"/>
                <a:gd name="connsiteX222" fmla="*/ 7234518 w 10322798"/>
                <a:gd name="connsiteY222" fmla="*/ 6087035 h 6261912"/>
                <a:gd name="connsiteX223" fmla="*/ 6992471 w 10322798"/>
                <a:gd name="connsiteY223" fmla="*/ 6060141 h 6261912"/>
                <a:gd name="connsiteX224" fmla="*/ 6947647 w 10322798"/>
                <a:gd name="connsiteY224" fmla="*/ 6051176 h 6261912"/>
                <a:gd name="connsiteX225" fmla="*/ 6858000 w 10322798"/>
                <a:gd name="connsiteY225" fmla="*/ 6042212 h 6261912"/>
                <a:gd name="connsiteX226" fmla="*/ 6624918 w 10322798"/>
                <a:gd name="connsiteY226" fmla="*/ 5997388 h 6261912"/>
                <a:gd name="connsiteX227" fmla="*/ 6562165 w 10322798"/>
                <a:gd name="connsiteY227" fmla="*/ 5988423 h 6261912"/>
                <a:gd name="connsiteX228" fmla="*/ 5853953 w 10322798"/>
                <a:gd name="connsiteY228" fmla="*/ 5997388 h 6261912"/>
                <a:gd name="connsiteX229" fmla="*/ 5782235 w 10322798"/>
                <a:gd name="connsiteY229" fmla="*/ 6006353 h 6261912"/>
                <a:gd name="connsiteX230" fmla="*/ 5307106 w 10322798"/>
                <a:gd name="connsiteY230" fmla="*/ 5997388 h 6261912"/>
                <a:gd name="connsiteX231" fmla="*/ 4177553 w 10322798"/>
                <a:gd name="connsiteY231" fmla="*/ 6006353 h 6261912"/>
                <a:gd name="connsiteX232" fmla="*/ 3585882 w 10322798"/>
                <a:gd name="connsiteY232" fmla="*/ 6024282 h 6261912"/>
                <a:gd name="connsiteX233" fmla="*/ 3487271 w 10322798"/>
                <a:gd name="connsiteY233" fmla="*/ 6033247 h 6261912"/>
                <a:gd name="connsiteX234" fmla="*/ 3415553 w 10322798"/>
                <a:gd name="connsiteY234" fmla="*/ 6042212 h 6261912"/>
                <a:gd name="connsiteX235" fmla="*/ 3083859 w 10322798"/>
                <a:gd name="connsiteY235" fmla="*/ 6069106 h 6261912"/>
                <a:gd name="connsiteX236" fmla="*/ 2904565 w 10322798"/>
                <a:gd name="connsiteY236" fmla="*/ 6087035 h 6261912"/>
                <a:gd name="connsiteX237" fmla="*/ 2761129 w 10322798"/>
                <a:gd name="connsiteY237" fmla="*/ 6096000 h 6261912"/>
                <a:gd name="connsiteX238" fmla="*/ 2447365 w 10322798"/>
                <a:gd name="connsiteY238" fmla="*/ 6122894 h 6261912"/>
                <a:gd name="connsiteX239" fmla="*/ 2268071 w 10322798"/>
                <a:gd name="connsiteY239" fmla="*/ 6131859 h 6261912"/>
                <a:gd name="connsiteX240" fmla="*/ 2017059 w 10322798"/>
                <a:gd name="connsiteY240" fmla="*/ 6149788 h 6261912"/>
                <a:gd name="connsiteX241" fmla="*/ 1577788 w 10322798"/>
                <a:gd name="connsiteY241" fmla="*/ 6140823 h 6261912"/>
                <a:gd name="connsiteX242" fmla="*/ 1515035 w 10322798"/>
                <a:gd name="connsiteY242" fmla="*/ 6131859 h 6261912"/>
                <a:gd name="connsiteX243" fmla="*/ 878541 w 10322798"/>
                <a:gd name="connsiteY243" fmla="*/ 6122894 h 6261912"/>
                <a:gd name="connsiteX244" fmla="*/ 842682 w 10322798"/>
                <a:gd name="connsiteY244" fmla="*/ 6113929 h 6261912"/>
                <a:gd name="connsiteX245" fmla="*/ 815788 w 10322798"/>
                <a:gd name="connsiteY245" fmla="*/ 6104964 h 6261912"/>
                <a:gd name="connsiteX246" fmla="*/ 744071 w 10322798"/>
                <a:gd name="connsiteY246" fmla="*/ 6096000 h 6261912"/>
                <a:gd name="connsiteX247" fmla="*/ 726141 w 10322798"/>
                <a:gd name="connsiteY247" fmla="*/ 6078070 h 6261912"/>
                <a:gd name="connsiteX248" fmla="*/ 618565 w 10322798"/>
                <a:gd name="connsiteY248" fmla="*/ 6051176 h 6261912"/>
                <a:gd name="connsiteX249" fmla="*/ 475129 w 10322798"/>
                <a:gd name="connsiteY249" fmla="*/ 6006353 h 6261912"/>
                <a:gd name="connsiteX250" fmla="*/ 394447 w 10322798"/>
                <a:gd name="connsiteY250" fmla="*/ 5961529 h 6261912"/>
                <a:gd name="connsiteX251" fmla="*/ 268941 w 10322798"/>
                <a:gd name="connsiteY251" fmla="*/ 5898776 h 6261912"/>
                <a:gd name="connsiteX252" fmla="*/ 170329 w 10322798"/>
                <a:gd name="connsiteY252" fmla="*/ 5844988 h 6261912"/>
                <a:gd name="connsiteX253" fmla="*/ 143435 w 10322798"/>
                <a:gd name="connsiteY253" fmla="*/ 5818094 h 6261912"/>
                <a:gd name="connsiteX254" fmla="*/ 107576 w 10322798"/>
                <a:gd name="connsiteY254" fmla="*/ 5800164 h 6261912"/>
                <a:gd name="connsiteX255" fmla="*/ 89647 w 10322798"/>
                <a:gd name="connsiteY255" fmla="*/ 5773270 h 6261912"/>
                <a:gd name="connsiteX256" fmla="*/ 35859 w 10322798"/>
                <a:gd name="connsiteY256" fmla="*/ 5737412 h 6261912"/>
                <a:gd name="connsiteX257" fmla="*/ 0 w 10322798"/>
                <a:gd name="connsiteY257" fmla="*/ 5710517 h 6261912"/>
                <a:gd name="connsiteX258" fmla="*/ 44823 w 10322798"/>
                <a:gd name="connsiteY258" fmla="*/ 5701553 h 6261912"/>
                <a:gd name="connsiteX259" fmla="*/ 80682 w 10322798"/>
                <a:gd name="connsiteY259" fmla="*/ 5692588 h 6261912"/>
                <a:gd name="connsiteX260" fmla="*/ 89647 w 10322798"/>
                <a:gd name="connsiteY260" fmla="*/ 5656729 h 6261912"/>
                <a:gd name="connsiteX261" fmla="*/ 62753 w 10322798"/>
                <a:gd name="connsiteY261" fmla="*/ 5585012 h 626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</a:cxnLst>
              <a:rect l="l" t="t" r="r" b="b"/>
              <a:pathLst>
                <a:path w="10322798" h="6261912">
                  <a:moveTo>
                    <a:pt x="62753" y="5585012"/>
                  </a:moveTo>
                  <a:lnTo>
                    <a:pt x="62753" y="5585012"/>
                  </a:lnTo>
                  <a:cubicBezTo>
                    <a:pt x="68729" y="5531224"/>
                    <a:pt x="70068" y="5476715"/>
                    <a:pt x="80682" y="5423647"/>
                  </a:cubicBezTo>
                  <a:cubicBezTo>
                    <a:pt x="82340" y="5415359"/>
                    <a:pt x="94418" y="5413056"/>
                    <a:pt x="98612" y="5405717"/>
                  </a:cubicBezTo>
                  <a:cubicBezTo>
                    <a:pt x="106596" y="5391745"/>
                    <a:pt x="109689" y="5375454"/>
                    <a:pt x="116541" y="5360894"/>
                  </a:cubicBezTo>
                  <a:cubicBezTo>
                    <a:pt x="197861" y="5188088"/>
                    <a:pt x="147277" y="5310946"/>
                    <a:pt x="188259" y="5208494"/>
                  </a:cubicBezTo>
                  <a:cubicBezTo>
                    <a:pt x="205553" y="5122017"/>
                    <a:pt x="184375" y="5198331"/>
                    <a:pt x="215153" y="5136776"/>
                  </a:cubicBezTo>
                  <a:cubicBezTo>
                    <a:pt x="219379" y="5128324"/>
                    <a:pt x="220800" y="5118730"/>
                    <a:pt x="224118" y="5109882"/>
                  </a:cubicBezTo>
                  <a:cubicBezTo>
                    <a:pt x="229768" y="5094815"/>
                    <a:pt x="234850" y="5079452"/>
                    <a:pt x="242047" y="5065059"/>
                  </a:cubicBezTo>
                  <a:cubicBezTo>
                    <a:pt x="272085" y="5004982"/>
                    <a:pt x="264384" y="5015829"/>
                    <a:pt x="295835" y="4984376"/>
                  </a:cubicBezTo>
                  <a:cubicBezTo>
                    <a:pt x="298823" y="4975411"/>
                    <a:pt x="299558" y="4965345"/>
                    <a:pt x="304800" y="4957482"/>
                  </a:cubicBezTo>
                  <a:cubicBezTo>
                    <a:pt x="320021" y="4934650"/>
                    <a:pt x="337539" y="4927694"/>
                    <a:pt x="358588" y="4912659"/>
                  </a:cubicBezTo>
                  <a:cubicBezTo>
                    <a:pt x="370746" y="4903974"/>
                    <a:pt x="383156" y="4895550"/>
                    <a:pt x="394447" y="4885764"/>
                  </a:cubicBezTo>
                  <a:cubicBezTo>
                    <a:pt x="515012" y="4781274"/>
                    <a:pt x="448174" y="4814071"/>
                    <a:pt x="537882" y="4778188"/>
                  </a:cubicBezTo>
                  <a:cubicBezTo>
                    <a:pt x="563802" y="4752268"/>
                    <a:pt x="576766" y="4737324"/>
                    <a:pt x="609600" y="4715435"/>
                  </a:cubicBezTo>
                  <a:cubicBezTo>
                    <a:pt x="620719" y="4708022"/>
                    <a:pt x="633506" y="4703482"/>
                    <a:pt x="645459" y="4697506"/>
                  </a:cubicBezTo>
                  <a:cubicBezTo>
                    <a:pt x="663388" y="4679576"/>
                    <a:pt x="679447" y="4659557"/>
                    <a:pt x="699247" y="4643717"/>
                  </a:cubicBezTo>
                  <a:cubicBezTo>
                    <a:pt x="714188" y="4631764"/>
                    <a:pt x="730541" y="4621389"/>
                    <a:pt x="744071" y="4607859"/>
                  </a:cubicBezTo>
                  <a:cubicBezTo>
                    <a:pt x="827388" y="4524543"/>
                    <a:pt x="763113" y="4562480"/>
                    <a:pt x="833718" y="4527176"/>
                  </a:cubicBezTo>
                  <a:cubicBezTo>
                    <a:pt x="857624" y="4497294"/>
                    <a:pt x="896153" y="4474654"/>
                    <a:pt x="905435" y="4437529"/>
                  </a:cubicBezTo>
                  <a:cubicBezTo>
                    <a:pt x="928026" y="4347166"/>
                    <a:pt x="897935" y="4450443"/>
                    <a:pt x="932329" y="4374776"/>
                  </a:cubicBezTo>
                  <a:cubicBezTo>
                    <a:pt x="942894" y="4351533"/>
                    <a:pt x="951149" y="4327280"/>
                    <a:pt x="959223" y="4303059"/>
                  </a:cubicBezTo>
                  <a:cubicBezTo>
                    <a:pt x="963119" y="4291370"/>
                    <a:pt x="963334" y="4278525"/>
                    <a:pt x="968188" y="4267200"/>
                  </a:cubicBezTo>
                  <a:cubicBezTo>
                    <a:pt x="972432" y="4257297"/>
                    <a:pt x="980772" y="4249661"/>
                    <a:pt x="986118" y="4240306"/>
                  </a:cubicBezTo>
                  <a:cubicBezTo>
                    <a:pt x="992748" y="4228703"/>
                    <a:pt x="997417" y="4216050"/>
                    <a:pt x="1004047" y="4204447"/>
                  </a:cubicBezTo>
                  <a:cubicBezTo>
                    <a:pt x="1039097" y="4143108"/>
                    <a:pt x="1005991" y="4220243"/>
                    <a:pt x="1048871" y="4123764"/>
                  </a:cubicBezTo>
                  <a:cubicBezTo>
                    <a:pt x="1070738" y="4074562"/>
                    <a:pt x="1042517" y="4115931"/>
                    <a:pt x="1066800" y="4043082"/>
                  </a:cubicBezTo>
                  <a:cubicBezTo>
                    <a:pt x="1070207" y="4032861"/>
                    <a:pt x="1079911" y="4025825"/>
                    <a:pt x="1084729" y="4016188"/>
                  </a:cubicBezTo>
                  <a:cubicBezTo>
                    <a:pt x="1088955" y="4007736"/>
                    <a:pt x="1088452" y="3997157"/>
                    <a:pt x="1093694" y="3989294"/>
                  </a:cubicBezTo>
                  <a:cubicBezTo>
                    <a:pt x="1100727" y="3978745"/>
                    <a:pt x="1113219" y="3972716"/>
                    <a:pt x="1120588" y="3962400"/>
                  </a:cubicBezTo>
                  <a:cubicBezTo>
                    <a:pt x="1128356" y="3951525"/>
                    <a:pt x="1127969" y="3934746"/>
                    <a:pt x="1138518" y="3926541"/>
                  </a:cubicBezTo>
                  <a:cubicBezTo>
                    <a:pt x="1156482" y="3912569"/>
                    <a:pt x="1180353" y="3908612"/>
                    <a:pt x="1201271" y="3899647"/>
                  </a:cubicBezTo>
                  <a:cubicBezTo>
                    <a:pt x="1231852" y="3853774"/>
                    <a:pt x="1203065" y="3887320"/>
                    <a:pt x="1255059" y="3854823"/>
                  </a:cubicBezTo>
                  <a:cubicBezTo>
                    <a:pt x="1267729" y="3846904"/>
                    <a:pt x="1278012" y="3835457"/>
                    <a:pt x="1290918" y="3827929"/>
                  </a:cubicBezTo>
                  <a:cubicBezTo>
                    <a:pt x="1290939" y="3827917"/>
                    <a:pt x="1380554" y="3783111"/>
                    <a:pt x="1398494" y="3774141"/>
                  </a:cubicBezTo>
                  <a:cubicBezTo>
                    <a:pt x="1410447" y="3768165"/>
                    <a:pt x="1423478" y="3763980"/>
                    <a:pt x="1434353" y="3756212"/>
                  </a:cubicBezTo>
                  <a:cubicBezTo>
                    <a:pt x="1455271" y="3741271"/>
                    <a:pt x="1477033" y="3727446"/>
                    <a:pt x="1497106" y="3711388"/>
                  </a:cubicBezTo>
                  <a:cubicBezTo>
                    <a:pt x="1507006" y="3703468"/>
                    <a:pt x="1513993" y="3692278"/>
                    <a:pt x="1524000" y="3684494"/>
                  </a:cubicBezTo>
                  <a:cubicBezTo>
                    <a:pt x="1541009" y="3671264"/>
                    <a:pt x="1562551" y="3663872"/>
                    <a:pt x="1577788" y="3648635"/>
                  </a:cubicBezTo>
                  <a:cubicBezTo>
                    <a:pt x="1611364" y="3615059"/>
                    <a:pt x="1592655" y="3625750"/>
                    <a:pt x="1631576" y="3612776"/>
                  </a:cubicBezTo>
                  <a:cubicBezTo>
                    <a:pt x="1643529" y="3603811"/>
                    <a:pt x="1654791" y="3593843"/>
                    <a:pt x="1667435" y="3585882"/>
                  </a:cubicBezTo>
                  <a:cubicBezTo>
                    <a:pt x="1735523" y="3543011"/>
                    <a:pt x="1807965" y="3506884"/>
                    <a:pt x="1873623" y="3460376"/>
                  </a:cubicBezTo>
                  <a:cubicBezTo>
                    <a:pt x="1881334" y="3454914"/>
                    <a:pt x="1876538" y="3440741"/>
                    <a:pt x="1882588" y="3433482"/>
                  </a:cubicBezTo>
                  <a:cubicBezTo>
                    <a:pt x="1892153" y="3422004"/>
                    <a:pt x="1907280" y="3416514"/>
                    <a:pt x="1918447" y="3406588"/>
                  </a:cubicBezTo>
                  <a:cubicBezTo>
                    <a:pt x="1934240" y="3392550"/>
                    <a:pt x="1948330" y="3376705"/>
                    <a:pt x="1963271" y="3361764"/>
                  </a:cubicBezTo>
                  <a:cubicBezTo>
                    <a:pt x="1978212" y="3346823"/>
                    <a:pt x="1991190" y="3329619"/>
                    <a:pt x="2008094" y="3316941"/>
                  </a:cubicBezTo>
                  <a:cubicBezTo>
                    <a:pt x="2020047" y="3307976"/>
                    <a:pt x="2033388" y="3300612"/>
                    <a:pt x="2043953" y="3290047"/>
                  </a:cubicBezTo>
                  <a:cubicBezTo>
                    <a:pt x="2057483" y="3276517"/>
                    <a:pt x="2066883" y="3259328"/>
                    <a:pt x="2079812" y="3245223"/>
                  </a:cubicBezTo>
                  <a:cubicBezTo>
                    <a:pt x="2099801" y="3223416"/>
                    <a:pt x="2121647" y="3203388"/>
                    <a:pt x="2142565" y="3182470"/>
                  </a:cubicBezTo>
                  <a:cubicBezTo>
                    <a:pt x="2154518" y="3170517"/>
                    <a:pt x="2164900" y="3156754"/>
                    <a:pt x="2178423" y="3146612"/>
                  </a:cubicBezTo>
                  <a:lnTo>
                    <a:pt x="2250141" y="3092823"/>
                  </a:lnTo>
                  <a:cubicBezTo>
                    <a:pt x="2256118" y="3080870"/>
                    <a:pt x="2262807" y="3069247"/>
                    <a:pt x="2268071" y="3056964"/>
                  </a:cubicBezTo>
                  <a:cubicBezTo>
                    <a:pt x="2302236" y="2977245"/>
                    <a:pt x="2233777" y="3000776"/>
                    <a:pt x="2393576" y="2886635"/>
                  </a:cubicBezTo>
                  <a:cubicBezTo>
                    <a:pt x="2473523" y="2829530"/>
                    <a:pt x="2438152" y="2859989"/>
                    <a:pt x="2501153" y="2796988"/>
                  </a:cubicBezTo>
                  <a:cubicBezTo>
                    <a:pt x="2510118" y="2788023"/>
                    <a:pt x="2521014" y="2780643"/>
                    <a:pt x="2528047" y="2770094"/>
                  </a:cubicBezTo>
                  <a:cubicBezTo>
                    <a:pt x="2540000" y="2752165"/>
                    <a:pt x="2545977" y="2728259"/>
                    <a:pt x="2563906" y="2716306"/>
                  </a:cubicBezTo>
                  <a:cubicBezTo>
                    <a:pt x="2601919" y="2690963"/>
                    <a:pt x="2581163" y="2703194"/>
                    <a:pt x="2626659" y="2680447"/>
                  </a:cubicBezTo>
                  <a:cubicBezTo>
                    <a:pt x="2678199" y="2611727"/>
                    <a:pt x="2628011" y="2670357"/>
                    <a:pt x="2680447" y="2626659"/>
                  </a:cubicBezTo>
                  <a:cubicBezTo>
                    <a:pt x="2690187" y="2618543"/>
                    <a:pt x="2696258" y="2605921"/>
                    <a:pt x="2707341" y="2599764"/>
                  </a:cubicBezTo>
                  <a:cubicBezTo>
                    <a:pt x="2723862" y="2590586"/>
                    <a:pt x="2743582" y="2588854"/>
                    <a:pt x="2761129" y="2581835"/>
                  </a:cubicBezTo>
                  <a:cubicBezTo>
                    <a:pt x="2773537" y="2576872"/>
                    <a:pt x="2785035" y="2569882"/>
                    <a:pt x="2796988" y="2563906"/>
                  </a:cubicBezTo>
                  <a:cubicBezTo>
                    <a:pt x="2814917" y="2545976"/>
                    <a:pt x="2830838" y="2525783"/>
                    <a:pt x="2850776" y="2510117"/>
                  </a:cubicBezTo>
                  <a:cubicBezTo>
                    <a:pt x="2872943" y="2492700"/>
                    <a:pt x="2899695" y="2481875"/>
                    <a:pt x="2922494" y="2465294"/>
                  </a:cubicBezTo>
                  <a:cubicBezTo>
                    <a:pt x="2932747" y="2457837"/>
                    <a:pt x="2939847" y="2446748"/>
                    <a:pt x="2949388" y="2438400"/>
                  </a:cubicBezTo>
                  <a:cubicBezTo>
                    <a:pt x="2963788" y="2425800"/>
                    <a:pt x="2980107" y="2415470"/>
                    <a:pt x="2994212" y="2402541"/>
                  </a:cubicBezTo>
                  <a:cubicBezTo>
                    <a:pt x="3016019" y="2382552"/>
                    <a:pt x="3040556" y="2364402"/>
                    <a:pt x="3056965" y="2339788"/>
                  </a:cubicBezTo>
                  <a:cubicBezTo>
                    <a:pt x="3062941" y="2330823"/>
                    <a:pt x="3067882" y="2321074"/>
                    <a:pt x="3074894" y="2312894"/>
                  </a:cubicBezTo>
                  <a:cubicBezTo>
                    <a:pt x="3085895" y="2300059"/>
                    <a:pt x="3110753" y="2277035"/>
                    <a:pt x="3110753" y="2277035"/>
                  </a:cubicBezTo>
                  <a:cubicBezTo>
                    <a:pt x="3134158" y="2206823"/>
                    <a:pt x="3103328" y="2285946"/>
                    <a:pt x="3200400" y="2169459"/>
                  </a:cubicBezTo>
                  <a:cubicBezTo>
                    <a:pt x="3206450" y="2162199"/>
                    <a:pt x="3203215" y="2149739"/>
                    <a:pt x="3209365" y="2142564"/>
                  </a:cubicBezTo>
                  <a:cubicBezTo>
                    <a:pt x="3239617" y="2107269"/>
                    <a:pt x="3275106" y="2076823"/>
                    <a:pt x="3307976" y="2043953"/>
                  </a:cubicBezTo>
                  <a:cubicBezTo>
                    <a:pt x="3313953" y="2037976"/>
                    <a:pt x="3318873" y="2030711"/>
                    <a:pt x="3325906" y="2026023"/>
                  </a:cubicBezTo>
                  <a:cubicBezTo>
                    <a:pt x="3365232" y="1999806"/>
                    <a:pt x="3344181" y="2014558"/>
                    <a:pt x="3388659" y="1981200"/>
                  </a:cubicBezTo>
                  <a:cubicBezTo>
                    <a:pt x="3391647" y="1972235"/>
                    <a:pt x="3390244" y="1960209"/>
                    <a:pt x="3397623" y="1954306"/>
                  </a:cubicBezTo>
                  <a:cubicBezTo>
                    <a:pt x="3407244" y="1946609"/>
                    <a:pt x="3421274" y="1947006"/>
                    <a:pt x="3433482" y="1945341"/>
                  </a:cubicBezTo>
                  <a:cubicBezTo>
                    <a:pt x="3487105" y="1938029"/>
                    <a:pt x="3541338" y="1935519"/>
                    <a:pt x="3594847" y="1927412"/>
                  </a:cubicBezTo>
                  <a:cubicBezTo>
                    <a:pt x="3640043" y="1920564"/>
                    <a:pt x="3729318" y="1900517"/>
                    <a:pt x="3729318" y="1900517"/>
                  </a:cubicBezTo>
                  <a:cubicBezTo>
                    <a:pt x="3738283" y="1894541"/>
                    <a:pt x="3747445" y="1888850"/>
                    <a:pt x="3756212" y="1882588"/>
                  </a:cubicBezTo>
                  <a:cubicBezTo>
                    <a:pt x="3768370" y="1873904"/>
                    <a:pt x="3778707" y="1862376"/>
                    <a:pt x="3792071" y="1855694"/>
                  </a:cubicBezTo>
                  <a:cubicBezTo>
                    <a:pt x="3803091" y="1850184"/>
                    <a:pt x="3815976" y="1849717"/>
                    <a:pt x="3827929" y="1846729"/>
                  </a:cubicBezTo>
                  <a:cubicBezTo>
                    <a:pt x="3839882" y="1837764"/>
                    <a:pt x="3852310" y="1829400"/>
                    <a:pt x="3863788" y="1819835"/>
                  </a:cubicBezTo>
                  <a:cubicBezTo>
                    <a:pt x="3870281" y="1814424"/>
                    <a:pt x="3874470" y="1806254"/>
                    <a:pt x="3881718" y="1801906"/>
                  </a:cubicBezTo>
                  <a:cubicBezTo>
                    <a:pt x="3889821" y="1797044"/>
                    <a:pt x="3899764" y="1796259"/>
                    <a:pt x="3908612" y="1792941"/>
                  </a:cubicBezTo>
                  <a:cubicBezTo>
                    <a:pt x="3923679" y="1787291"/>
                    <a:pt x="3938494" y="1780988"/>
                    <a:pt x="3953435" y="1775012"/>
                  </a:cubicBezTo>
                  <a:cubicBezTo>
                    <a:pt x="3959412" y="1769035"/>
                    <a:pt x="3962934" y="1757684"/>
                    <a:pt x="3971365" y="1757082"/>
                  </a:cubicBezTo>
                  <a:cubicBezTo>
                    <a:pt x="4007257" y="1754518"/>
                    <a:pt x="4043205" y="1761843"/>
                    <a:pt x="4078941" y="1766047"/>
                  </a:cubicBezTo>
                  <a:cubicBezTo>
                    <a:pt x="4112376" y="1769981"/>
                    <a:pt x="4122119" y="1774463"/>
                    <a:pt x="4150659" y="1783976"/>
                  </a:cubicBezTo>
                  <a:cubicBezTo>
                    <a:pt x="4154412" y="1783038"/>
                    <a:pt x="4206485" y="1770995"/>
                    <a:pt x="4213412" y="1766047"/>
                  </a:cubicBezTo>
                  <a:cubicBezTo>
                    <a:pt x="4227167" y="1756222"/>
                    <a:pt x="4236121" y="1740809"/>
                    <a:pt x="4249271" y="1730188"/>
                  </a:cubicBezTo>
                  <a:cubicBezTo>
                    <a:pt x="4424760" y="1588447"/>
                    <a:pt x="4382702" y="1616063"/>
                    <a:pt x="4491318" y="1550894"/>
                  </a:cubicBezTo>
                  <a:cubicBezTo>
                    <a:pt x="4508981" y="1480236"/>
                    <a:pt x="4484452" y="1539786"/>
                    <a:pt x="4572000" y="1479176"/>
                  </a:cubicBezTo>
                  <a:cubicBezTo>
                    <a:pt x="4589373" y="1467149"/>
                    <a:pt x="4602688" y="1450059"/>
                    <a:pt x="4616823" y="1434353"/>
                  </a:cubicBezTo>
                  <a:cubicBezTo>
                    <a:pt x="4629623" y="1420131"/>
                    <a:pt x="4639152" y="1403059"/>
                    <a:pt x="4652682" y="1389529"/>
                  </a:cubicBezTo>
                  <a:cubicBezTo>
                    <a:pt x="4666212" y="1375999"/>
                    <a:pt x="4683976" y="1367200"/>
                    <a:pt x="4697506" y="1353670"/>
                  </a:cubicBezTo>
                  <a:cubicBezTo>
                    <a:pt x="4720706" y="1330470"/>
                    <a:pt x="4757330" y="1278255"/>
                    <a:pt x="4787153" y="1255059"/>
                  </a:cubicBezTo>
                  <a:cubicBezTo>
                    <a:pt x="4800907" y="1244362"/>
                    <a:pt x="4818037" y="1238619"/>
                    <a:pt x="4831976" y="1228164"/>
                  </a:cubicBezTo>
                  <a:cubicBezTo>
                    <a:pt x="4842119" y="1220557"/>
                    <a:pt x="4850755" y="1211010"/>
                    <a:pt x="4858871" y="1201270"/>
                  </a:cubicBezTo>
                  <a:cubicBezTo>
                    <a:pt x="4865768" y="1192993"/>
                    <a:pt x="4868387" y="1181106"/>
                    <a:pt x="4876800" y="1174376"/>
                  </a:cubicBezTo>
                  <a:cubicBezTo>
                    <a:pt x="4884179" y="1168473"/>
                    <a:pt x="4894729" y="1168400"/>
                    <a:pt x="4903694" y="1165412"/>
                  </a:cubicBezTo>
                  <a:cubicBezTo>
                    <a:pt x="4924612" y="1147482"/>
                    <a:pt x="4946966" y="1131104"/>
                    <a:pt x="4966447" y="1111623"/>
                  </a:cubicBezTo>
                  <a:cubicBezTo>
                    <a:pt x="4977012" y="1101058"/>
                    <a:pt x="4983346" y="1086870"/>
                    <a:pt x="4993341" y="1075764"/>
                  </a:cubicBezTo>
                  <a:cubicBezTo>
                    <a:pt x="5032222" y="1032563"/>
                    <a:pt x="5090667" y="980998"/>
                    <a:pt x="5136776" y="950259"/>
                  </a:cubicBezTo>
                  <a:cubicBezTo>
                    <a:pt x="5150166" y="941333"/>
                    <a:pt x="5166659" y="938306"/>
                    <a:pt x="5181600" y="932329"/>
                  </a:cubicBezTo>
                  <a:cubicBezTo>
                    <a:pt x="5190565" y="923364"/>
                    <a:pt x="5197945" y="912468"/>
                    <a:pt x="5208494" y="905435"/>
                  </a:cubicBezTo>
                  <a:cubicBezTo>
                    <a:pt x="5216357" y="900193"/>
                    <a:pt x="5228129" y="902519"/>
                    <a:pt x="5235388" y="896470"/>
                  </a:cubicBezTo>
                  <a:cubicBezTo>
                    <a:pt x="5246866" y="886905"/>
                    <a:pt x="5251717" y="871177"/>
                    <a:pt x="5262282" y="860612"/>
                  </a:cubicBezTo>
                  <a:cubicBezTo>
                    <a:pt x="5328187" y="794707"/>
                    <a:pt x="5282179" y="848674"/>
                    <a:pt x="5351929" y="806823"/>
                  </a:cubicBezTo>
                  <a:cubicBezTo>
                    <a:pt x="5437481" y="755491"/>
                    <a:pt x="5358160" y="780611"/>
                    <a:pt x="5432612" y="762000"/>
                  </a:cubicBezTo>
                  <a:cubicBezTo>
                    <a:pt x="5444565" y="747059"/>
                    <a:pt x="5453164" y="728657"/>
                    <a:pt x="5468471" y="717176"/>
                  </a:cubicBezTo>
                  <a:cubicBezTo>
                    <a:pt x="5478327" y="709784"/>
                    <a:pt x="5494708" y="715909"/>
                    <a:pt x="5504329" y="708212"/>
                  </a:cubicBezTo>
                  <a:cubicBezTo>
                    <a:pt x="5511708" y="702309"/>
                    <a:pt x="5507244" y="688577"/>
                    <a:pt x="5513294" y="681317"/>
                  </a:cubicBezTo>
                  <a:cubicBezTo>
                    <a:pt x="5546425" y="641560"/>
                    <a:pt x="5589791" y="646296"/>
                    <a:pt x="5638800" y="636494"/>
                  </a:cubicBezTo>
                  <a:cubicBezTo>
                    <a:pt x="5650753" y="624541"/>
                    <a:pt x="5661937" y="611766"/>
                    <a:pt x="5674659" y="600635"/>
                  </a:cubicBezTo>
                  <a:cubicBezTo>
                    <a:pt x="5685903" y="590796"/>
                    <a:pt x="5700794" y="585085"/>
                    <a:pt x="5710518" y="573741"/>
                  </a:cubicBezTo>
                  <a:cubicBezTo>
                    <a:pt x="5719215" y="563594"/>
                    <a:pt x="5717499" y="545546"/>
                    <a:pt x="5728447" y="537882"/>
                  </a:cubicBezTo>
                  <a:cubicBezTo>
                    <a:pt x="5749363" y="523241"/>
                    <a:pt x="5776259" y="519953"/>
                    <a:pt x="5800165" y="510988"/>
                  </a:cubicBezTo>
                  <a:cubicBezTo>
                    <a:pt x="5815106" y="478117"/>
                    <a:pt x="5831901" y="446028"/>
                    <a:pt x="5844988" y="412376"/>
                  </a:cubicBezTo>
                  <a:cubicBezTo>
                    <a:pt x="5852873" y="392100"/>
                    <a:pt x="5856667" y="370460"/>
                    <a:pt x="5862918" y="349623"/>
                  </a:cubicBezTo>
                  <a:cubicBezTo>
                    <a:pt x="5865633" y="340572"/>
                    <a:pt x="5867656" y="331181"/>
                    <a:pt x="5871882" y="322729"/>
                  </a:cubicBezTo>
                  <a:cubicBezTo>
                    <a:pt x="5876700" y="313092"/>
                    <a:pt x="5881535" y="302732"/>
                    <a:pt x="5889812" y="295835"/>
                  </a:cubicBezTo>
                  <a:cubicBezTo>
                    <a:pt x="5900078" y="287280"/>
                    <a:pt x="5913718" y="283882"/>
                    <a:pt x="5925671" y="277906"/>
                  </a:cubicBezTo>
                  <a:cubicBezTo>
                    <a:pt x="5995601" y="207972"/>
                    <a:pt x="5882336" y="323588"/>
                    <a:pt x="5961529" y="233082"/>
                  </a:cubicBezTo>
                  <a:cubicBezTo>
                    <a:pt x="5988799" y="201917"/>
                    <a:pt x="6007469" y="194991"/>
                    <a:pt x="6024282" y="161364"/>
                  </a:cubicBezTo>
                  <a:cubicBezTo>
                    <a:pt x="6028508" y="152912"/>
                    <a:pt x="6029021" y="142922"/>
                    <a:pt x="6033247" y="134470"/>
                  </a:cubicBezTo>
                  <a:cubicBezTo>
                    <a:pt x="6045206" y="110551"/>
                    <a:pt x="6090707" y="58541"/>
                    <a:pt x="6104965" y="53788"/>
                  </a:cubicBezTo>
                  <a:cubicBezTo>
                    <a:pt x="6172564" y="31254"/>
                    <a:pt x="6089240" y="61651"/>
                    <a:pt x="6158753" y="26894"/>
                  </a:cubicBezTo>
                  <a:cubicBezTo>
                    <a:pt x="6167205" y="22668"/>
                    <a:pt x="6176561" y="20525"/>
                    <a:pt x="6185647" y="17929"/>
                  </a:cubicBezTo>
                  <a:cubicBezTo>
                    <a:pt x="6223094" y="7230"/>
                    <a:pt x="6233025" y="7044"/>
                    <a:pt x="6275294" y="0"/>
                  </a:cubicBezTo>
                  <a:cubicBezTo>
                    <a:pt x="6300294" y="3125"/>
                    <a:pt x="6362496" y="9127"/>
                    <a:pt x="6391835" y="17929"/>
                  </a:cubicBezTo>
                  <a:cubicBezTo>
                    <a:pt x="6407249" y="22553"/>
                    <a:pt x="6421718" y="29882"/>
                    <a:pt x="6436659" y="35859"/>
                  </a:cubicBezTo>
                  <a:cubicBezTo>
                    <a:pt x="6448612" y="47812"/>
                    <a:pt x="6459884" y="60487"/>
                    <a:pt x="6472518" y="71717"/>
                  </a:cubicBezTo>
                  <a:cubicBezTo>
                    <a:pt x="6486819" y="84429"/>
                    <a:pt x="6503811" y="94046"/>
                    <a:pt x="6517341" y="107576"/>
                  </a:cubicBezTo>
                  <a:cubicBezTo>
                    <a:pt x="6612098" y="202334"/>
                    <a:pt x="6468366" y="81533"/>
                    <a:pt x="6580094" y="179294"/>
                  </a:cubicBezTo>
                  <a:cubicBezTo>
                    <a:pt x="6672097" y="259796"/>
                    <a:pt x="6566355" y="156590"/>
                    <a:pt x="6642847" y="233082"/>
                  </a:cubicBezTo>
                  <a:cubicBezTo>
                    <a:pt x="6657805" y="307870"/>
                    <a:pt x="6636619" y="253748"/>
                    <a:pt x="6687671" y="304800"/>
                  </a:cubicBezTo>
                  <a:cubicBezTo>
                    <a:pt x="6701357" y="318486"/>
                    <a:pt x="6825315" y="462690"/>
                    <a:pt x="6875929" y="493059"/>
                  </a:cubicBezTo>
                  <a:cubicBezTo>
                    <a:pt x="6897822" y="506195"/>
                    <a:pt x="6924811" y="508535"/>
                    <a:pt x="6947647" y="519953"/>
                  </a:cubicBezTo>
                  <a:cubicBezTo>
                    <a:pt x="7051038" y="571648"/>
                    <a:pt x="6954195" y="546365"/>
                    <a:pt x="7046259" y="564776"/>
                  </a:cubicBezTo>
                  <a:cubicBezTo>
                    <a:pt x="7067177" y="576729"/>
                    <a:pt x="7087463" y="589861"/>
                    <a:pt x="7109012" y="600635"/>
                  </a:cubicBezTo>
                  <a:cubicBezTo>
                    <a:pt x="7123405" y="607832"/>
                    <a:pt x="7139442" y="611367"/>
                    <a:pt x="7153835" y="618564"/>
                  </a:cubicBezTo>
                  <a:cubicBezTo>
                    <a:pt x="7223353" y="653323"/>
                    <a:pt x="7140020" y="622924"/>
                    <a:pt x="7207623" y="645459"/>
                  </a:cubicBezTo>
                  <a:cubicBezTo>
                    <a:pt x="7213600" y="651435"/>
                    <a:pt x="7220865" y="656355"/>
                    <a:pt x="7225553" y="663388"/>
                  </a:cubicBezTo>
                  <a:cubicBezTo>
                    <a:pt x="7239619" y="684487"/>
                    <a:pt x="7243068" y="707797"/>
                    <a:pt x="7261412" y="726141"/>
                  </a:cubicBezTo>
                  <a:cubicBezTo>
                    <a:pt x="7269031" y="733759"/>
                    <a:pt x="7279341" y="738094"/>
                    <a:pt x="7288306" y="744070"/>
                  </a:cubicBezTo>
                  <a:cubicBezTo>
                    <a:pt x="7295597" y="765942"/>
                    <a:pt x="7297823" y="780482"/>
                    <a:pt x="7315200" y="797859"/>
                  </a:cubicBezTo>
                  <a:cubicBezTo>
                    <a:pt x="7325765" y="808424"/>
                    <a:pt x="7340494" y="814188"/>
                    <a:pt x="7351059" y="824753"/>
                  </a:cubicBezTo>
                  <a:cubicBezTo>
                    <a:pt x="7364589" y="838283"/>
                    <a:pt x="7374965" y="854635"/>
                    <a:pt x="7386918" y="869576"/>
                  </a:cubicBezTo>
                  <a:cubicBezTo>
                    <a:pt x="7393364" y="895361"/>
                    <a:pt x="7390303" y="909259"/>
                    <a:pt x="7413812" y="923364"/>
                  </a:cubicBezTo>
                  <a:cubicBezTo>
                    <a:pt x="7421915" y="928226"/>
                    <a:pt x="7431741" y="929341"/>
                    <a:pt x="7440706" y="932329"/>
                  </a:cubicBezTo>
                  <a:cubicBezTo>
                    <a:pt x="7484145" y="993868"/>
                    <a:pt x="7558596" y="1087766"/>
                    <a:pt x="7593106" y="1165412"/>
                  </a:cubicBezTo>
                  <a:cubicBezTo>
                    <a:pt x="7646828" y="1286285"/>
                    <a:pt x="7584939" y="1211033"/>
                    <a:pt x="7664823" y="1290917"/>
                  </a:cubicBezTo>
                  <a:cubicBezTo>
                    <a:pt x="7691717" y="1353670"/>
                    <a:pt x="7708703" y="1421671"/>
                    <a:pt x="7745506" y="1479176"/>
                  </a:cubicBezTo>
                  <a:cubicBezTo>
                    <a:pt x="7758493" y="1499468"/>
                    <a:pt x="7790352" y="1498918"/>
                    <a:pt x="7808259" y="1515035"/>
                  </a:cubicBezTo>
                  <a:cubicBezTo>
                    <a:pt x="7821210" y="1526691"/>
                    <a:pt x="7824190" y="1546316"/>
                    <a:pt x="7835153" y="1559859"/>
                  </a:cubicBezTo>
                  <a:cubicBezTo>
                    <a:pt x="7875126" y="1609238"/>
                    <a:pt x="7922541" y="1652469"/>
                    <a:pt x="7960659" y="1703294"/>
                  </a:cubicBezTo>
                  <a:cubicBezTo>
                    <a:pt x="7995160" y="1749295"/>
                    <a:pt x="7976988" y="1728588"/>
                    <a:pt x="8014447" y="1766047"/>
                  </a:cubicBezTo>
                  <a:cubicBezTo>
                    <a:pt x="8026400" y="1789953"/>
                    <a:pt x="8035957" y="1815215"/>
                    <a:pt x="8050306" y="1837764"/>
                  </a:cubicBezTo>
                  <a:cubicBezTo>
                    <a:pt x="8085951" y="1893777"/>
                    <a:pt x="8117403" y="1947085"/>
                    <a:pt x="8157882" y="1999129"/>
                  </a:cubicBezTo>
                  <a:cubicBezTo>
                    <a:pt x="8163071" y="2005801"/>
                    <a:pt x="8169495" y="2011444"/>
                    <a:pt x="8175812" y="2017059"/>
                  </a:cubicBezTo>
                  <a:cubicBezTo>
                    <a:pt x="8208514" y="2046127"/>
                    <a:pt x="8264461" y="2089304"/>
                    <a:pt x="8292353" y="2124635"/>
                  </a:cubicBezTo>
                  <a:cubicBezTo>
                    <a:pt x="8489902" y="2374864"/>
                    <a:pt x="8307163" y="2149189"/>
                    <a:pt x="8399929" y="2294964"/>
                  </a:cubicBezTo>
                  <a:cubicBezTo>
                    <a:pt x="8426014" y="2335954"/>
                    <a:pt x="8488916" y="2392915"/>
                    <a:pt x="8516471" y="2420470"/>
                  </a:cubicBezTo>
                  <a:lnTo>
                    <a:pt x="8516471" y="2420470"/>
                  </a:lnTo>
                  <a:cubicBezTo>
                    <a:pt x="8654615" y="2627689"/>
                    <a:pt x="8526118" y="2457014"/>
                    <a:pt x="8641976" y="2572870"/>
                  </a:cubicBezTo>
                  <a:cubicBezTo>
                    <a:pt x="8649595" y="2580489"/>
                    <a:pt x="8654196" y="2590627"/>
                    <a:pt x="8659906" y="2599764"/>
                  </a:cubicBezTo>
                  <a:cubicBezTo>
                    <a:pt x="8669141" y="2614540"/>
                    <a:pt x="8676808" y="2630313"/>
                    <a:pt x="8686800" y="2644588"/>
                  </a:cubicBezTo>
                  <a:cubicBezTo>
                    <a:pt x="8715417" y="2685470"/>
                    <a:pt x="8731702" y="2698455"/>
                    <a:pt x="8767482" y="2734235"/>
                  </a:cubicBezTo>
                  <a:cubicBezTo>
                    <a:pt x="8788475" y="2797211"/>
                    <a:pt x="8769766" y="2754449"/>
                    <a:pt x="8857129" y="2841812"/>
                  </a:cubicBezTo>
                  <a:lnTo>
                    <a:pt x="8875059" y="2859741"/>
                  </a:lnTo>
                  <a:cubicBezTo>
                    <a:pt x="8892148" y="2893920"/>
                    <a:pt x="8897367" y="2906650"/>
                    <a:pt x="8919882" y="2940423"/>
                  </a:cubicBezTo>
                  <a:cubicBezTo>
                    <a:pt x="8967667" y="3012100"/>
                    <a:pt x="8927262" y="2949280"/>
                    <a:pt x="8964706" y="2994212"/>
                  </a:cubicBezTo>
                  <a:cubicBezTo>
                    <a:pt x="8974271" y="3005690"/>
                    <a:pt x="8981504" y="3019056"/>
                    <a:pt x="8991600" y="3030070"/>
                  </a:cubicBezTo>
                  <a:cubicBezTo>
                    <a:pt x="9047303" y="3090837"/>
                    <a:pt x="9107941" y="3147069"/>
                    <a:pt x="9161929" y="3209364"/>
                  </a:cubicBezTo>
                  <a:cubicBezTo>
                    <a:pt x="9185818" y="3236929"/>
                    <a:pt x="9202146" y="3270330"/>
                    <a:pt x="9224682" y="3299012"/>
                  </a:cubicBezTo>
                  <a:cubicBezTo>
                    <a:pt x="9235126" y="3312304"/>
                    <a:pt x="9249410" y="3322149"/>
                    <a:pt x="9260541" y="3334870"/>
                  </a:cubicBezTo>
                  <a:cubicBezTo>
                    <a:pt x="9270380" y="3346114"/>
                    <a:pt x="9277509" y="3359562"/>
                    <a:pt x="9287435" y="3370729"/>
                  </a:cubicBezTo>
                  <a:cubicBezTo>
                    <a:pt x="9301473" y="3386522"/>
                    <a:pt x="9316466" y="3401515"/>
                    <a:pt x="9332259" y="3415553"/>
                  </a:cubicBezTo>
                  <a:cubicBezTo>
                    <a:pt x="9343426" y="3425479"/>
                    <a:pt x="9358067" y="3431391"/>
                    <a:pt x="9368118" y="3442447"/>
                  </a:cubicBezTo>
                  <a:cubicBezTo>
                    <a:pt x="9388219" y="3464558"/>
                    <a:pt x="9400776" y="3493034"/>
                    <a:pt x="9421906" y="3514164"/>
                  </a:cubicBezTo>
                  <a:cubicBezTo>
                    <a:pt x="9535755" y="3628013"/>
                    <a:pt x="9481839" y="3586990"/>
                    <a:pt x="9574306" y="3648635"/>
                  </a:cubicBezTo>
                  <a:cubicBezTo>
                    <a:pt x="9580282" y="3663576"/>
                    <a:pt x="9583309" y="3680069"/>
                    <a:pt x="9592235" y="3693459"/>
                  </a:cubicBezTo>
                  <a:cubicBezTo>
                    <a:pt x="9601612" y="3707524"/>
                    <a:pt x="9615373" y="3718186"/>
                    <a:pt x="9628094" y="3729317"/>
                  </a:cubicBezTo>
                  <a:cubicBezTo>
                    <a:pt x="9662694" y="3759592"/>
                    <a:pt x="9673793" y="3761132"/>
                    <a:pt x="9717741" y="3783106"/>
                  </a:cubicBezTo>
                  <a:cubicBezTo>
                    <a:pt x="9735670" y="3804024"/>
                    <a:pt x="9752048" y="3826378"/>
                    <a:pt x="9771529" y="3845859"/>
                  </a:cubicBezTo>
                  <a:cubicBezTo>
                    <a:pt x="9785059" y="3859389"/>
                    <a:pt x="9805462" y="3865985"/>
                    <a:pt x="9816353" y="3881717"/>
                  </a:cubicBezTo>
                  <a:cubicBezTo>
                    <a:pt x="9833105" y="3905915"/>
                    <a:pt x="9836787" y="3937335"/>
                    <a:pt x="9852212" y="3962400"/>
                  </a:cubicBezTo>
                  <a:cubicBezTo>
                    <a:pt x="9861071" y="3976797"/>
                    <a:pt x="9876841" y="3985625"/>
                    <a:pt x="9888071" y="3998259"/>
                  </a:cubicBezTo>
                  <a:cubicBezTo>
                    <a:pt x="9900783" y="4012560"/>
                    <a:pt x="9911477" y="4028555"/>
                    <a:pt x="9923929" y="4043082"/>
                  </a:cubicBezTo>
                  <a:cubicBezTo>
                    <a:pt x="9929430" y="4049499"/>
                    <a:pt x="9936448" y="4054519"/>
                    <a:pt x="9941859" y="4061012"/>
                  </a:cubicBezTo>
                  <a:cubicBezTo>
                    <a:pt x="9966357" y="4090410"/>
                    <a:pt x="9989670" y="4120777"/>
                    <a:pt x="10013576" y="4150659"/>
                  </a:cubicBezTo>
                  <a:cubicBezTo>
                    <a:pt x="10043458" y="4252259"/>
                    <a:pt x="10071214" y="4354509"/>
                    <a:pt x="10103223" y="4455459"/>
                  </a:cubicBezTo>
                  <a:cubicBezTo>
                    <a:pt x="10110101" y="4477152"/>
                    <a:pt x="10122921" y="4496622"/>
                    <a:pt x="10130118" y="4518212"/>
                  </a:cubicBezTo>
                  <a:cubicBezTo>
                    <a:pt x="10137910" y="4541589"/>
                    <a:pt x="10142506" y="4565919"/>
                    <a:pt x="10148047" y="4589929"/>
                  </a:cubicBezTo>
                  <a:cubicBezTo>
                    <a:pt x="10151473" y="4604776"/>
                    <a:pt x="10151805" y="4620433"/>
                    <a:pt x="10157012" y="4634753"/>
                  </a:cubicBezTo>
                  <a:cubicBezTo>
                    <a:pt x="10163862" y="4653592"/>
                    <a:pt x="10174941" y="4670612"/>
                    <a:pt x="10183906" y="4688541"/>
                  </a:cubicBezTo>
                  <a:cubicBezTo>
                    <a:pt x="10186894" y="4727388"/>
                    <a:pt x="10188319" y="4766387"/>
                    <a:pt x="10192871" y="4805082"/>
                  </a:cubicBezTo>
                  <a:cubicBezTo>
                    <a:pt x="10194311" y="4817318"/>
                    <a:pt x="10200667" y="4828676"/>
                    <a:pt x="10201835" y="4840941"/>
                  </a:cubicBezTo>
                  <a:cubicBezTo>
                    <a:pt x="10206660" y="4891600"/>
                    <a:pt x="10206574" y="4942629"/>
                    <a:pt x="10210800" y="4993341"/>
                  </a:cubicBezTo>
                  <a:cubicBezTo>
                    <a:pt x="10212555" y="5014398"/>
                    <a:pt x="10216470" y="5035223"/>
                    <a:pt x="10219765" y="5056094"/>
                  </a:cubicBezTo>
                  <a:cubicBezTo>
                    <a:pt x="10251870" y="5259424"/>
                    <a:pt x="10226332" y="5084141"/>
                    <a:pt x="10246659" y="5226423"/>
                  </a:cubicBezTo>
                  <a:cubicBezTo>
                    <a:pt x="10249647" y="5274235"/>
                    <a:pt x="10251081" y="5322170"/>
                    <a:pt x="10255623" y="5369859"/>
                  </a:cubicBezTo>
                  <a:cubicBezTo>
                    <a:pt x="10257068" y="5385027"/>
                    <a:pt x="10262574" y="5399579"/>
                    <a:pt x="10264588" y="5414682"/>
                  </a:cubicBezTo>
                  <a:cubicBezTo>
                    <a:pt x="10268557" y="5444450"/>
                    <a:pt x="10263558" y="5476010"/>
                    <a:pt x="10273553" y="5504329"/>
                  </a:cubicBezTo>
                  <a:cubicBezTo>
                    <a:pt x="10282108" y="5528569"/>
                    <a:pt x="10303435" y="5546164"/>
                    <a:pt x="10318376" y="5567082"/>
                  </a:cubicBezTo>
                  <a:cubicBezTo>
                    <a:pt x="10315388" y="5653741"/>
                    <a:pt x="10322798" y="5741388"/>
                    <a:pt x="10309412" y="5827059"/>
                  </a:cubicBezTo>
                  <a:cubicBezTo>
                    <a:pt x="10307105" y="5841821"/>
                    <a:pt x="10281472" y="5841283"/>
                    <a:pt x="10273553" y="5853953"/>
                  </a:cubicBezTo>
                  <a:cubicBezTo>
                    <a:pt x="10265477" y="5866874"/>
                    <a:pt x="10274504" y="5887207"/>
                    <a:pt x="10264588" y="5898776"/>
                  </a:cubicBezTo>
                  <a:cubicBezTo>
                    <a:pt x="10170323" y="6008751"/>
                    <a:pt x="10188210" y="5952683"/>
                    <a:pt x="10094259" y="6015317"/>
                  </a:cubicBezTo>
                  <a:cubicBezTo>
                    <a:pt x="10071336" y="6030599"/>
                    <a:pt x="10050987" y="6049625"/>
                    <a:pt x="10031506" y="6069106"/>
                  </a:cubicBezTo>
                  <a:cubicBezTo>
                    <a:pt x="10015003" y="6085609"/>
                    <a:pt x="10006946" y="6111315"/>
                    <a:pt x="9986682" y="6122894"/>
                  </a:cubicBezTo>
                  <a:cubicBezTo>
                    <a:pt x="9962762" y="6136563"/>
                    <a:pt x="9932894" y="6134847"/>
                    <a:pt x="9906000" y="6140823"/>
                  </a:cubicBezTo>
                  <a:cubicBezTo>
                    <a:pt x="9879106" y="6155764"/>
                    <a:pt x="9854900" y="6177195"/>
                    <a:pt x="9825318" y="6185647"/>
                  </a:cubicBezTo>
                  <a:cubicBezTo>
                    <a:pt x="9753706" y="6206108"/>
                    <a:pt x="9731366" y="6197337"/>
                    <a:pt x="9672918" y="6185647"/>
                  </a:cubicBezTo>
                  <a:cubicBezTo>
                    <a:pt x="9622118" y="6188635"/>
                    <a:pt x="9571230" y="6190386"/>
                    <a:pt x="9520518" y="6194612"/>
                  </a:cubicBezTo>
                  <a:cubicBezTo>
                    <a:pt x="9499461" y="6196367"/>
                    <a:pt x="9478808" y="6201663"/>
                    <a:pt x="9457765" y="6203576"/>
                  </a:cubicBezTo>
                  <a:cubicBezTo>
                    <a:pt x="9413026" y="6207643"/>
                    <a:pt x="9368118" y="6209553"/>
                    <a:pt x="9323294" y="6212541"/>
                  </a:cubicBezTo>
                  <a:cubicBezTo>
                    <a:pt x="9119196" y="6253360"/>
                    <a:pt x="9313408" y="6221506"/>
                    <a:pt x="8928847" y="6221506"/>
                  </a:cubicBezTo>
                  <a:cubicBezTo>
                    <a:pt x="8800318" y="6221506"/>
                    <a:pt x="8671859" y="6227482"/>
                    <a:pt x="8543365" y="6230470"/>
                  </a:cubicBezTo>
                  <a:cubicBezTo>
                    <a:pt x="8069162" y="6223696"/>
                    <a:pt x="8077481" y="6261912"/>
                    <a:pt x="7781365" y="6194612"/>
                  </a:cubicBezTo>
                  <a:cubicBezTo>
                    <a:pt x="7603402" y="6154165"/>
                    <a:pt x="7874183" y="6201196"/>
                    <a:pt x="7611035" y="6158753"/>
                  </a:cubicBezTo>
                  <a:lnTo>
                    <a:pt x="7440706" y="6131859"/>
                  </a:lnTo>
                  <a:cubicBezTo>
                    <a:pt x="7363056" y="6100798"/>
                    <a:pt x="7427506" y="6122187"/>
                    <a:pt x="7324165" y="6104964"/>
                  </a:cubicBezTo>
                  <a:cubicBezTo>
                    <a:pt x="7294106" y="6099954"/>
                    <a:pt x="7264718" y="6091116"/>
                    <a:pt x="7234518" y="6087035"/>
                  </a:cubicBezTo>
                  <a:cubicBezTo>
                    <a:pt x="7154070" y="6076164"/>
                    <a:pt x="7073023" y="6070210"/>
                    <a:pt x="6992471" y="6060141"/>
                  </a:cubicBezTo>
                  <a:cubicBezTo>
                    <a:pt x="6977351" y="6058251"/>
                    <a:pt x="6962751" y="6053190"/>
                    <a:pt x="6947647" y="6051176"/>
                  </a:cubicBezTo>
                  <a:cubicBezTo>
                    <a:pt x="6917879" y="6047207"/>
                    <a:pt x="6887623" y="6047149"/>
                    <a:pt x="6858000" y="6042212"/>
                  </a:cubicBezTo>
                  <a:cubicBezTo>
                    <a:pt x="6779959" y="6029205"/>
                    <a:pt x="6702759" y="6011541"/>
                    <a:pt x="6624918" y="5997388"/>
                  </a:cubicBezTo>
                  <a:cubicBezTo>
                    <a:pt x="6604129" y="5993608"/>
                    <a:pt x="6583083" y="5991411"/>
                    <a:pt x="6562165" y="5988423"/>
                  </a:cubicBezTo>
                  <a:lnTo>
                    <a:pt x="5853953" y="5997388"/>
                  </a:lnTo>
                  <a:cubicBezTo>
                    <a:pt x="5829867" y="5997942"/>
                    <a:pt x="5806327" y="6006353"/>
                    <a:pt x="5782235" y="6006353"/>
                  </a:cubicBezTo>
                  <a:cubicBezTo>
                    <a:pt x="5623830" y="6006353"/>
                    <a:pt x="5465482" y="6000376"/>
                    <a:pt x="5307106" y="5997388"/>
                  </a:cubicBezTo>
                  <a:lnTo>
                    <a:pt x="4177553" y="6006353"/>
                  </a:lnTo>
                  <a:cubicBezTo>
                    <a:pt x="3931151" y="6009304"/>
                    <a:pt x="3812948" y="6015199"/>
                    <a:pt x="3585882" y="6024282"/>
                  </a:cubicBezTo>
                  <a:lnTo>
                    <a:pt x="3487271" y="6033247"/>
                  </a:lnTo>
                  <a:cubicBezTo>
                    <a:pt x="3463311" y="6035769"/>
                    <a:pt x="3439550" y="6040079"/>
                    <a:pt x="3415553" y="6042212"/>
                  </a:cubicBezTo>
                  <a:lnTo>
                    <a:pt x="3083859" y="6069106"/>
                  </a:lnTo>
                  <a:cubicBezTo>
                    <a:pt x="3024026" y="6074354"/>
                    <a:pt x="2964511" y="6083288"/>
                    <a:pt x="2904565" y="6087035"/>
                  </a:cubicBezTo>
                  <a:lnTo>
                    <a:pt x="2761129" y="6096000"/>
                  </a:lnTo>
                  <a:lnTo>
                    <a:pt x="2447365" y="6122894"/>
                  </a:lnTo>
                  <a:cubicBezTo>
                    <a:pt x="2387683" y="6127235"/>
                    <a:pt x="2327813" y="6128445"/>
                    <a:pt x="2268071" y="6131859"/>
                  </a:cubicBezTo>
                  <a:cubicBezTo>
                    <a:pt x="2178135" y="6136998"/>
                    <a:pt x="2106049" y="6142942"/>
                    <a:pt x="2017059" y="6149788"/>
                  </a:cubicBezTo>
                  <a:lnTo>
                    <a:pt x="1577788" y="6140823"/>
                  </a:lnTo>
                  <a:cubicBezTo>
                    <a:pt x="1556671" y="6140069"/>
                    <a:pt x="1536158" y="6132401"/>
                    <a:pt x="1515035" y="6131859"/>
                  </a:cubicBezTo>
                  <a:cubicBezTo>
                    <a:pt x="1302919" y="6126420"/>
                    <a:pt x="1090706" y="6125882"/>
                    <a:pt x="878541" y="6122894"/>
                  </a:cubicBezTo>
                  <a:cubicBezTo>
                    <a:pt x="866588" y="6119906"/>
                    <a:pt x="854529" y="6117314"/>
                    <a:pt x="842682" y="6113929"/>
                  </a:cubicBezTo>
                  <a:cubicBezTo>
                    <a:pt x="833596" y="6111333"/>
                    <a:pt x="825085" y="6106654"/>
                    <a:pt x="815788" y="6104964"/>
                  </a:cubicBezTo>
                  <a:cubicBezTo>
                    <a:pt x="792085" y="6100654"/>
                    <a:pt x="767977" y="6098988"/>
                    <a:pt x="744071" y="6096000"/>
                  </a:cubicBezTo>
                  <a:cubicBezTo>
                    <a:pt x="738094" y="6090023"/>
                    <a:pt x="734101" y="6080913"/>
                    <a:pt x="726141" y="6078070"/>
                  </a:cubicBezTo>
                  <a:cubicBezTo>
                    <a:pt x="691332" y="6065638"/>
                    <a:pt x="653845" y="6062201"/>
                    <a:pt x="618565" y="6051176"/>
                  </a:cubicBezTo>
                  <a:lnTo>
                    <a:pt x="475129" y="6006353"/>
                  </a:lnTo>
                  <a:cubicBezTo>
                    <a:pt x="417874" y="5988273"/>
                    <a:pt x="478716" y="6007877"/>
                    <a:pt x="394447" y="5961529"/>
                  </a:cubicBezTo>
                  <a:cubicBezTo>
                    <a:pt x="353463" y="5938988"/>
                    <a:pt x="309552" y="5921982"/>
                    <a:pt x="268941" y="5898776"/>
                  </a:cubicBezTo>
                  <a:cubicBezTo>
                    <a:pt x="194585" y="5856287"/>
                    <a:pt x="227737" y="5873691"/>
                    <a:pt x="170329" y="5844988"/>
                  </a:cubicBezTo>
                  <a:cubicBezTo>
                    <a:pt x="161364" y="5836023"/>
                    <a:pt x="153751" y="5825463"/>
                    <a:pt x="143435" y="5818094"/>
                  </a:cubicBezTo>
                  <a:cubicBezTo>
                    <a:pt x="132560" y="5810326"/>
                    <a:pt x="117842" y="5808719"/>
                    <a:pt x="107576" y="5800164"/>
                  </a:cubicBezTo>
                  <a:cubicBezTo>
                    <a:pt x="99299" y="5793267"/>
                    <a:pt x="97755" y="5780365"/>
                    <a:pt x="89647" y="5773270"/>
                  </a:cubicBezTo>
                  <a:cubicBezTo>
                    <a:pt x="73430" y="5759080"/>
                    <a:pt x="53512" y="5749769"/>
                    <a:pt x="35859" y="5737412"/>
                  </a:cubicBezTo>
                  <a:cubicBezTo>
                    <a:pt x="23619" y="5728844"/>
                    <a:pt x="11953" y="5719482"/>
                    <a:pt x="0" y="5710517"/>
                  </a:cubicBezTo>
                  <a:cubicBezTo>
                    <a:pt x="14941" y="5707529"/>
                    <a:pt x="29949" y="5704858"/>
                    <a:pt x="44823" y="5701553"/>
                  </a:cubicBezTo>
                  <a:cubicBezTo>
                    <a:pt x="56851" y="5698880"/>
                    <a:pt x="71970" y="5701300"/>
                    <a:pt x="80682" y="5692588"/>
                  </a:cubicBezTo>
                  <a:cubicBezTo>
                    <a:pt x="89394" y="5683876"/>
                    <a:pt x="86659" y="5668682"/>
                    <a:pt x="89647" y="5656729"/>
                  </a:cubicBezTo>
                  <a:cubicBezTo>
                    <a:pt x="80259" y="5591018"/>
                    <a:pt x="67235" y="5596965"/>
                    <a:pt x="62753" y="5585012"/>
                  </a:cubicBezTo>
                  <a:close/>
                </a:path>
              </a:pathLst>
            </a:custGeom>
            <a:solidFill>
              <a:srgbClr val="153375">
                <a:alpha val="6470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343400" y="152400"/>
              <a:ext cx="4038600" cy="2133600"/>
            </a:xfrm>
            <a:prstGeom prst="ellipse">
              <a:avLst/>
            </a:prstGeom>
            <a:solidFill>
              <a:schemeClr val="bg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800600" y="381000"/>
              <a:ext cx="3200400" cy="1600200"/>
            </a:xfrm>
            <a:prstGeom prst="ellipse">
              <a:avLst/>
            </a:prstGeom>
            <a:solidFill>
              <a:schemeClr val="bg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0" y="2362200"/>
            <a:ext cx="9144000" cy="1833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38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Candara" pitchFamily="34" charset="0"/>
              </a:rPr>
              <a:t>HONESTY</a:t>
            </a:r>
            <a:endParaRPr lang="en-US" sz="13800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Candara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95800" y="0"/>
            <a:ext cx="4648200" cy="6858000"/>
          </a:xfrm>
          <a:prstGeom prst="rect">
            <a:avLst/>
          </a:prstGeom>
          <a:solidFill>
            <a:srgbClr val="1533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3048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</a:effectLst>
                <a:latin typeface="Candara" pitchFamily="34" charset="0"/>
              </a:rPr>
              <a:t>The Reason for Truthfulness</a:t>
            </a:r>
          </a:p>
        </p:txBody>
      </p:sp>
      <p:sp>
        <p:nvSpPr>
          <p:cNvPr id="5" name="Rectangle 4"/>
          <p:cNvSpPr/>
          <p:nvPr/>
        </p:nvSpPr>
        <p:spPr>
          <a:xfrm>
            <a:off x="990600" y="1676400"/>
            <a:ext cx="388620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400" dirty="0" smtClean="0">
                <a:solidFill>
                  <a:srgbClr val="0070C0"/>
                </a:solidFill>
                <a:effectLst/>
                <a:latin typeface="Candara" pitchFamily="34" charset="0"/>
              </a:rPr>
              <a:t>God is entirely truthful</a:t>
            </a:r>
            <a:endParaRPr lang="en-US" sz="5400" dirty="0">
              <a:solidFill>
                <a:srgbClr val="0070C0"/>
              </a:solidFill>
              <a:effectLst/>
              <a:latin typeface="Candar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81600" y="1681877"/>
            <a:ext cx="4495800" cy="370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400" dirty="0" smtClean="0">
                <a:solidFill>
                  <a:schemeClr val="bg1"/>
                </a:solidFill>
                <a:effectLst/>
                <a:latin typeface="Candara" pitchFamily="34" charset="0"/>
              </a:rPr>
              <a:t>Satan is </a:t>
            </a:r>
          </a:p>
          <a:p>
            <a:pPr>
              <a:lnSpc>
                <a:spcPct val="150000"/>
              </a:lnSpc>
            </a:pPr>
            <a:r>
              <a:rPr lang="en-US" sz="5400" dirty="0" smtClean="0">
                <a:solidFill>
                  <a:schemeClr val="bg1"/>
                </a:solidFill>
                <a:effectLst/>
                <a:latin typeface="Candara" pitchFamily="34" charset="0"/>
              </a:rPr>
              <a:t>the father </a:t>
            </a:r>
          </a:p>
          <a:p>
            <a:pPr>
              <a:lnSpc>
                <a:spcPct val="150000"/>
              </a:lnSpc>
            </a:pPr>
            <a:r>
              <a:rPr lang="en-US" sz="5400" dirty="0" smtClean="0">
                <a:solidFill>
                  <a:schemeClr val="bg1"/>
                </a:solidFill>
                <a:effectLst/>
                <a:latin typeface="Candara" pitchFamily="34" charset="0"/>
              </a:rPr>
              <a:t>of lies</a:t>
            </a:r>
            <a:endParaRPr lang="en-US" sz="5400" dirty="0">
              <a:solidFill>
                <a:schemeClr val="bg1"/>
              </a:solidFill>
              <a:effectLst/>
              <a:latin typeface="Candara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wnloads\Delight_00007281_Standard\delight_c_nt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-38100"/>
            <a:ext cx="12039601" cy="90297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81000" y="304800"/>
            <a:ext cx="845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ndara" pitchFamily="34" charset="0"/>
              </a:rPr>
              <a:t>God’s High Standard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8200" y="5783759"/>
            <a:ext cx="75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2400"/>
              </a:spcAft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00206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Candara" pitchFamily="34" charset="0"/>
              </a:rPr>
              <a:t>Don’t lie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10000" y="4495800"/>
            <a:ext cx="75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2400"/>
              </a:spcAft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00206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Candara" pitchFamily="34" charset="0"/>
              </a:rPr>
              <a:t>H</a:t>
            </a:r>
            <a:r>
              <a:rPr lang="en-US" sz="4000" dirty="0" smtClean="0">
                <a:solidFill>
                  <a:srgbClr val="00206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Candara" pitchFamily="34" charset="0"/>
              </a:rPr>
              <a:t>ate </a:t>
            </a:r>
            <a:r>
              <a:rPr lang="en-US" sz="4000" dirty="0" smtClean="0">
                <a:solidFill>
                  <a:srgbClr val="00206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Candara" pitchFamily="34" charset="0"/>
              </a:rPr>
              <a:t>lies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38400" y="2819400"/>
            <a:ext cx="739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2400"/>
              </a:spcAft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00206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Candara" pitchFamily="34" charset="0"/>
              </a:rPr>
              <a:t>Be truthful even when</a:t>
            </a:r>
            <a:br>
              <a:rPr lang="en-US" sz="4000" dirty="0" smtClean="0">
                <a:solidFill>
                  <a:srgbClr val="00206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Candara" pitchFamily="34" charset="0"/>
              </a:rPr>
            </a:br>
            <a:r>
              <a:rPr lang="en-US" sz="4000" dirty="0" smtClean="0">
                <a:solidFill>
                  <a:srgbClr val="00206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Candara" pitchFamily="34" charset="0"/>
              </a:rPr>
              <a:t>   it’s inconvenient.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19200" y="1191161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2400"/>
              </a:spcAft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00206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Candara" pitchFamily="34" charset="0"/>
              </a:rPr>
              <a:t>Don’t ever </a:t>
            </a:r>
            <a:r>
              <a:rPr lang="en-US" sz="4000" dirty="0" smtClean="0">
                <a:solidFill>
                  <a:srgbClr val="00206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Candara" pitchFamily="34" charset="0"/>
              </a:rPr>
              <a:t>create exceptions</a:t>
            </a:r>
            <a:endParaRPr lang="en-US" sz="4000" dirty="0" smtClean="0">
              <a:solidFill>
                <a:srgbClr val="00206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Candara" pitchFamily="34" charset="0"/>
            </a:endParaRPr>
          </a:p>
        </p:txBody>
      </p:sp>
      <p:grpSp>
        <p:nvGrpSpPr>
          <p:cNvPr id="2" name="Group 22"/>
          <p:cNvGrpSpPr/>
          <p:nvPr/>
        </p:nvGrpSpPr>
        <p:grpSpPr>
          <a:xfrm>
            <a:off x="-3505200" y="762000"/>
            <a:ext cx="9525000" cy="8471712"/>
            <a:chOff x="-3276600" y="762000"/>
            <a:chExt cx="10515600" cy="8471712"/>
          </a:xfrm>
        </p:grpSpPr>
        <p:sp>
          <p:nvSpPr>
            <p:cNvPr id="18" name="Freeform 17"/>
            <p:cNvSpPr/>
            <p:nvPr/>
          </p:nvSpPr>
          <p:spPr>
            <a:xfrm>
              <a:off x="-3276600" y="1600200"/>
              <a:ext cx="8852647" cy="6566712"/>
            </a:xfrm>
            <a:custGeom>
              <a:avLst/>
              <a:gdLst>
                <a:gd name="connsiteX0" fmla="*/ 62753 w 10322798"/>
                <a:gd name="connsiteY0" fmla="*/ 5585012 h 6261912"/>
                <a:gd name="connsiteX1" fmla="*/ 62753 w 10322798"/>
                <a:gd name="connsiteY1" fmla="*/ 5585012 h 6261912"/>
                <a:gd name="connsiteX2" fmla="*/ 80682 w 10322798"/>
                <a:gd name="connsiteY2" fmla="*/ 5423647 h 6261912"/>
                <a:gd name="connsiteX3" fmla="*/ 98612 w 10322798"/>
                <a:gd name="connsiteY3" fmla="*/ 5405717 h 6261912"/>
                <a:gd name="connsiteX4" fmla="*/ 116541 w 10322798"/>
                <a:gd name="connsiteY4" fmla="*/ 5360894 h 6261912"/>
                <a:gd name="connsiteX5" fmla="*/ 188259 w 10322798"/>
                <a:gd name="connsiteY5" fmla="*/ 5208494 h 6261912"/>
                <a:gd name="connsiteX6" fmla="*/ 215153 w 10322798"/>
                <a:gd name="connsiteY6" fmla="*/ 5136776 h 6261912"/>
                <a:gd name="connsiteX7" fmla="*/ 224118 w 10322798"/>
                <a:gd name="connsiteY7" fmla="*/ 5109882 h 6261912"/>
                <a:gd name="connsiteX8" fmla="*/ 242047 w 10322798"/>
                <a:gd name="connsiteY8" fmla="*/ 5065059 h 6261912"/>
                <a:gd name="connsiteX9" fmla="*/ 295835 w 10322798"/>
                <a:gd name="connsiteY9" fmla="*/ 4984376 h 6261912"/>
                <a:gd name="connsiteX10" fmla="*/ 304800 w 10322798"/>
                <a:gd name="connsiteY10" fmla="*/ 4957482 h 6261912"/>
                <a:gd name="connsiteX11" fmla="*/ 358588 w 10322798"/>
                <a:gd name="connsiteY11" fmla="*/ 4912659 h 6261912"/>
                <a:gd name="connsiteX12" fmla="*/ 394447 w 10322798"/>
                <a:gd name="connsiteY12" fmla="*/ 4885764 h 6261912"/>
                <a:gd name="connsiteX13" fmla="*/ 537882 w 10322798"/>
                <a:gd name="connsiteY13" fmla="*/ 4778188 h 6261912"/>
                <a:gd name="connsiteX14" fmla="*/ 609600 w 10322798"/>
                <a:gd name="connsiteY14" fmla="*/ 4715435 h 6261912"/>
                <a:gd name="connsiteX15" fmla="*/ 645459 w 10322798"/>
                <a:gd name="connsiteY15" fmla="*/ 4697506 h 6261912"/>
                <a:gd name="connsiteX16" fmla="*/ 699247 w 10322798"/>
                <a:gd name="connsiteY16" fmla="*/ 4643717 h 6261912"/>
                <a:gd name="connsiteX17" fmla="*/ 744071 w 10322798"/>
                <a:gd name="connsiteY17" fmla="*/ 4607859 h 6261912"/>
                <a:gd name="connsiteX18" fmla="*/ 833718 w 10322798"/>
                <a:gd name="connsiteY18" fmla="*/ 4527176 h 6261912"/>
                <a:gd name="connsiteX19" fmla="*/ 905435 w 10322798"/>
                <a:gd name="connsiteY19" fmla="*/ 4437529 h 6261912"/>
                <a:gd name="connsiteX20" fmla="*/ 932329 w 10322798"/>
                <a:gd name="connsiteY20" fmla="*/ 4374776 h 6261912"/>
                <a:gd name="connsiteX21" fmla="*/ 959223 w 10322798"/>
                <a:gd name="connsiteY21" fmla="*/ 4303059 h 6261912"/>
                <a:gd name="connsiteX22" fmla="*/ 968188 w 10322798"/>
                <a:gd name="connsiteY22" fmla="*/ 4267200 h 6261912"/>
                <a:gd name="connsiteX23" fmla="*/ 986118 w 10322798"/>
                <a:gd name="connsiteY23" fmla="*/ 4240306 h 6261912"/>
                <a:gd name="connsiteX24" fmla="*/ 1004047 w 10322798"/>
                <a:gd name="connsiteY24" fmla="*/ 4204447 h 6261912"/>
                <a:gd name="connsiteX25" fmla="*/ 1048871 w 10322798"/>
                <a:gd name="connsiteY25" fmla="*/ 4123764 h 6261912"/>
                <a:gd name="connsiteX26" fmla="*/ 1066800 w 10322798"/>
                <a:gd name="connsiteY26" fmla="*/ 4043082 h 6261912"/>
                <a:gd name="connsiteX27" fmla="*/ 1084729 w 10322798"/>
                <a:gd name="connsiteY27" fmla="*/ 4016188 h 6261912"/>
                <a:gd name="connsiteX28" fmla="*/ 1093694 w 10322798"/>
                <a:gd name="connsiteY28" fmla="*/ 3989294 h 6261912"/>
                <a:gd name="connsiteX29" fmla="*/ 1120588 w 10322798"/>
                <a:gd name="connsiteY29" fmla="*/ 3962400 h 6261912"/>
                <a:gd name="connsiteX30" fmla="*/ 1138518 w 10322798"/>
                <a:gd name="connsiteY30" fmla="*/ 3926541 h 6261912"/>
                <a:gd name="connsiteX31" fmla="*/ 1201271 w 10322798"/>
                <a:gd name="connsiteY31" fmla="*/ 3899647 h 6261912"/>
                <a:gd name="connsiteX32" fmla="*/ 1255059 w 10322798"/>
                <a:gd name="connsiteY32" fmla="*/ 3854823 h 6261912"/>
                <a:gd name="connsiteX33" fmla="*/ 1290918 w 10322798"/>
                <a:gd name="connsiteY33" fmla="*/ 3827929 h 6261912"/>
                <a:gd name="connsiteX34" fmla="*/ 1398494 w 10322798"/>
                <a:gd name="connsiteY34" fmla="*/ 3774141 h 6261912"/>
                <a:gd name="connsiteX35" fmla="*/ 1434353 w 10322798"/>
                <a:gd name="connsiteY35" fmla="*/ 3756212 h 6261912"/>
                <a:gd name="connsiteX36" fmla="*/ 1497106 w 10322798"/>
                <a:gd name="connsiteY36" fmla="*/ 3711388 h 6261912"/>
                <a:gd name="connsiteX37" fmla="*/ 1524000 w 10322798"/>
                <a:gd name="connsiteY37" fmla="*/ 3684494 h 6261912"/>
                <a:gd name="connsiteX38" fmla="*/ 1577788 w 10322798"/>
                <a:gd name="connsiteY38" fmla="*/ 3648635 h 6261912"/>
                <a:gd name="connsiteX39" fmla="*/ 1631576 w 10322798"/>
                <a:gd name="connsiteY39" fmla="*/ 3612776 h 6261912"/>
                <a:gd name="connsiteX40" fmla="*/ 1667435 w 10322798"/>
                <a:gd name="connsiteY40" fmla="*/ 3585882 h 6261912"/>
                <a:gd name="connsiteX41" fmla="*/ 1873623 w 10322798"/>
                <a:gd name="connsiteY41" fmla="*/ 3460376 h 6261912"/>
                <a:gd name="connsiteX42" fmla="*/ 1882588 w 10322798"/>
                <a:gd name="connsiteY42" fmla="*/ 3433482 h 6261912"/>
                <a:gd name="connsiteX43" fmla="*/ 1918447 w 10322798"/>
                <a:gd name="connsiteY43" fmla="*/ 3406588 h 6261912"/>
                <a:gd name="connsiteX44" fmla="*/ 1963271 w 10322798"/>
                <a:gd name="connsiteY44" fmla="*/ 3361764 h 6261912"/>
                <a:gd name="connsiteX45" fmla="*/ 2008094 w 10322798"/>
                <a:gd name="connsiteY45" fmla="*/ 3316941 h 6261912"/>
                <a:gd name="connsiteX46" fmla="*/ 2043953 w 10322798"/>
                <a:gd name="connsiteY46" fmla="*/ 3290047 h 6261912"/>
                <a:gd name="connsiteX47" fmla="*/ 2079812 w 10322798"/>
                <a:gd name="connsiteY47" fmla="*/ 3245223 h 6261912"/>
                <a:gd name="connsiteX48" fmla="*/ 2142565 w 10322798"/>
                <a:gd name="connsiteY48" fmla="*/ 3182470 h 6261912"/>
                <a:gd name="connsiteX49" fmla="*/ 2178423 w 10322798"/>
                <a:gd name="connsiteY49" fmla="*/ 3146612 h 6261912"/>
                <a:gd name="connsiteX50" fmla="*/ 2250141 w 10322798"/>
                <a:gd name="connsiteY50" fmla="*/ 3092823 h 6261912"/>
                <a:gd name="connsiteX51" fmla="*/ 2268071 w 10322798"/>
                <a:gd name="connsiteY51" fmla="*/ 3056964 h 6261912"/>
                <a:gd name="connsiteX52" fmla="*/ 2393576 w 10322798"/>
                <a:gd name="connsiteY52" fmla="*/ 2886635 h 6261912"/>
                <a:gd name="connsiteX53" fmla="*/ 2501153 w 10322798"/>
                <a:gd name="connsiteY53" fmla="*/ 2796988 h 6261912"/>
                <a:gd name="connsiteX54" fmla="*/ 2528047 w 10322798"/>
                <a:gd name="connsiteY54" fmla="*/ 2770094 h 6261912"/>
                <a:gd name="connsiteX55" fmla="*/ 2563906 w 10322798"/>
                <a:gd name="connsiteY55" fmla="*/ 2716306 h 6261912"/>
                <a:gd name="connsiteX56" fmla="*/ 2626659 w 10322798"/>
                <a:gd name="connsiteY56" fmla="*/ 2680447 h 6261912"/>
                <a:gd name="connsiteX57" fmla="*/ 2680447 w 10322798"/>
                <a:gd name="connsiteY57" fmla="*/ 2626659 h 6261912"/>
                <a:gd name="connsiteX58" fmla="*/ 2707341 w 10322798"/>
                <a:gd name="connsiteY58" fmla="*/ 2599764 h 6261912"/>
                <a:gd name="connsiteX59" fmla="*/ 2761129 w 10322798"/>
                <a:gd name="connsiteY59" fmla="*/ 2581835 h 6261912"/>
                <a:gd name="connsiteX60" fmla="*/ 2796988 w 10322798"/>
                <a:gd name="connsiteY60" fmla="*/ 2563906 h 6261912"/>
                <a:gd name="connsiteX61" fmla="*/ 2850776 w 10322798"/>
                <a:gd name="connsiteY61" fmla="*/ 2510117 h 6261912"/>
                <a:gd name="connsiteX62" fmla="*/ 2922494 w 10322798"/>
                <a:gd name="connsiteY62" fmla="*/ 2465294 h 6261912"/>
                <a:gd name="connsiteX63" fmla="*/ 2949388 w 10322798"/>
                <a:gd name="connsiteY63" fmla="*/ 2438400 h 6261912"/>
                <a:gd name="connsiteX64" fmla="*/ 2994212 w 10322798"/>
                <a:gd name="connsiteY64" fmla="*/ 2402541 h 6261912"/>
                <a:gd name="connsiteX65" fmla="*/ 3056965 w 10322798"/>
                <a:gd name="connsiteY65" fmla="*/ 2339788 h 6261912"/>
                <a:gd name="connsiteX66" fmla="*/ 3074894 w 10322798"/>
                <a:gd name="connsiteY66" fmla="*/ 2312894 h 6261912"/>
                <a:gd name="connsiteX67" fmla="*/ 3110753 w 10322798"/>
                <a:gd name="connsiteY67" fmla="*/ 2277035 h 6261912"/>
                <a:gd name="connsiteX68" fmla="*/ 3200400 w 10322798"/>
                <a:gd name="connsiteY68" fmla="*/ 2169459 h 6261912"/>
                <a:gd name="connsiteX69" fmla="*/ 3209365 w 10322798"/>
                <a:gd name="connsiteY69" fmla="*/ 2142564 h 6261912"/>
                <a:gd name="connsiteX70" fmla="*/ 3307976 w 10322798"/>
                <a:gd name="connsiteY70" fmla="*/ 2043953 h 6261912"/>
                <a:gd name="connsiteX71" fmla="*/ 3325906 w 10322798"/>
                <a:gd name="connsiteY71" fmla="*/ 2026023 h 6261912"/>
                <a:gd name="connsiteX72" fmla="*/ 3388659 w 10322798"/>
                <a:gd name="connsiteY72" fmla="*/ 1981200 h 6261912"/>
                <a:gd name="connsiteX73" fmla="*/ 3397623 w 10322798"/>
                <a:gd name="connsiteY73" fmla="*/ 1954306 h 6261912"/>
                <a:gd name="connsiteX74" fmla="*/ 3433482 w 10322798"/>
                <a:gd name="connsiteY74" fmla="*/ 1945341 h 6261912"/>
                <a:gd name="connsiteX75" fmla="*/ 3594847 w 10322798"/>
                <a:gd name="connsiteY75" fmla="*/ 1927412 h 6261912"/>
                <a:gd name="connsiteX76" fmla="*/ 3729318 w 10322798"/>
                <a:gd name="connsiteY76" fmla="*/ 1900517 h 6261912"/>
                <a:gd name="connsiteX77" fmla="*/ 3756212 w 10322798"/>
                <a:gd name="connsiteY77" fmla="*/ 1882588 h 6261912"/>
                <a:gd name="connsiteX78" fmla="*/ 3792071 w 10322798"/>
                <a:gd name="connsiteY78" fmla="*/ 1855694 h 6261912"/>
                <a:gd name="connsiteX79" fmla="*/ 3827929 w 10322798"/>
                <a:gd name="connsiteY79" fmla="*/ 1846729 h 6261912"/>
                <a:gd name="connsiteX80" fmla="*/ 3863788 w 10322798"/>
                <a:gd name="connsiteY80" fmla="*/ 1819835 h 6261912"/>
                <a:gd name="connsiteX81" fmla="*/ 3881718 w 10322798"/>
                <a:gd name="connsiteY81" fmla="*/ 1801906 h 6261912"/>
                <a:gd name="connsiteX82" fmla="*/ 3908612 w 10322798"/>
                <a:gd name="connsiteY82" fmla="*/ 1792941 h 6261912"/>
                <a:gd name="connsiteX83" fmla="*/ 3953435 w 10322798"/>
                <a:gd name="connsiteY83" fmla="*/ 1775012 h 6261912"/>
                <a:gd name="connsiteX84" fmla="*/ 3971365 w 10322798"/>
                <a:gd name="connsiteY84" fmla="*/ 1757082 h 6261912"/>
                <a:gd name="connsiteX85" fmla="*/ 4078941 w 10322798"/>
                <a:gd name="connsiteY85" fmla="*/ 1766047 h 6261912"/>
                <a:gd name="connsiteX86" fmla="*/ 4150659 w 10322798"/>
                <a:gd name="connsiteY86" fmla="*/ 1783976 h 6261912"/>
                <a:gd name="connsiteX87" fmla="*/ 4213412 w 10322798"/>
                <a:gd name="connsiteY87" fmla="*/ 1766047 h 6261912"/>
                <a:gd name="connsiteX88" fmla="*/ 4249271 w 10322798"/>
                <a:gd name="connsiteY88" fmla="*/ 1730188 h 6261912"/>
                <a:gd name="connsiteX89" fmla="*/ 4491318 w 10322798"/>
                <a:gd name="connsiteY89" fmla="*/ 1550894 h 6261912"/>
                <a:gd name="connsiteX90" fmla="*/ 4572000 w 10322798"/>
                <a:gd name="connsiteY90" fmla="*/ 1479176 h 6261912"/>
                <a:gd name="connsiteX91" fmla="*/ 4616823 w 10322798"/>
                <a:gd name="connsiteY91" fmla="*/ 1434353 h 6261912"/>
                <a:gd name="connsiteX92" fmla="*/ 4652682 w 10322798"/>
                <a:gd name="connsiteY92" fmla="*/ 1389529 h 6261912"/>
                <a:gd name="connsiteX93" fmla="*/ 4697506 w 10322798"/>
                <a:gd name="connsiteY93" fmla="*/ 1353670 h 6261912"/>
                <a:gd name="connsiteX94" fmla="*/ 4787153 w 10322798"/>
                <a:gd name="connsiteY94" fmla="*/ 1255059 h 6261912"/>
                <a:gd name="connsiteX95" fmla="*/ 4831976 w 10322798"/>
                <a:gd name="connsiteY95" fmla="*/ 1228164 h 6261912"/>
                <a:gd name="connsiteX96" fmla="*/ 4858871 w 10322798"/>
                <a:gd name="connsiteY96" fmla="*/ 1201270 h 6261912"/>
                <a:gd name="connsiteX97" fmla="*/ 4876800 w 10322798"/>
                <a:gd name="connsiteY97" fmla="*/ 1174376 h 6261912"/>
                <a:gd name="connsiteX98" fmla="*/ 4903694 w 10322798"/>
                <a:gd name="connsiteY98" fmla="*/ 1165412 h 6261912"/>
                <a:gd name="connsiteX99" fmla="*/ 4966447 w 10322798"/>
                <a:gd name="connsiteY99" fmla="*/ 1111623 h 6261912"/>
                <a:gd name="connsiteX100" fmla="*/ 4993341 w 10322798"/>
                <a:gd name="connsiteY100" fmla="*/ 1075764 h 6261912"/>
                <a:gd name="connsiteX101" fmla="*/ 5136776 w 10322798"/>
                <a:gd name="connsiteY101" fmla="*/ 950259 h 6261912"/>
                <a:gd name="connsiteX102" fmla="*/ 5181600 w 10322798"/>
                <a:gd name="connsiteY102" fmla="*/ 932329 h 6261912"/>
                <a:gd name="connsiteX103" fmla="*/ 5208494 w 10322798"/>
                <a:gd name="connsiteY103" fmla="*/ 905435 h 6261912"/>
                <a:gd name="connsiteX104" fmla="*/ 5235388 w 10322798"/>
                <a:gd name="connsiteY104" fmla="*/ 896470 h 6261912"/>
                <a:gd name="connsiteX105" fmla="*/ 5262282 w 10322798"/>
                <a:gd name="connsiteY105" fmla="*/ 860612 h 6261912"/>
                <a:gd name="connsiteX106" fmla="*/ 5351929 w 10322798"/>
                <a:gd name="connsiteY106" fmla="*/ 806823 h 6261912"/>
                <a:gd name="connsiteX107" fmla="*/ 5432612 w 10322798"/>
                <a:gd name="connsiteY107" fmla="*/ 762000 h 6261912"/>
                <a:gd name="connsiteX108" fmla="*/ 5468471 w 10322798"/>
                <a:gd name="connsiteY108" fmla="*/ 717176 h 6261912"/>
                <a:gd name="connsiteX109" fmla="*/ 5504329 w 10322798"/>
                <a:gd name="connsiteY109" fmla="*/ 708212 h 6261912"/>
                <a:gd name="connsiteX110" fmla="*/ 5513294 w 10322798"/>
                <a:gd name="connsiteY110" fmla="*/ 681317 h 6261912"/>
                <a:gd name="connsiteX111" fmla="*/ 5638800 w 10322798"/>
                <a:gd name="connsiteY111" fmla="*/ 636494 h 6261912"/>
                <a:gd name="connsiteX112" fmla="*/ 5674659 w 10322798"/>
                <a:gd name="connsiteY112" fmla="*/ 600635 h 6261912"/>
                <a:gd name="connsiteX113" fmla="*/ 5710518 w 10322798"/>
                <a:gd name="connsiteY113" fmla="*/ 573741 h 6261912"/>
                <a:gd name="connsiteX114" fmla="*/ 5728447 w 10322798"/>
                <a:gd name="connsiteY114" fmla="*/ 537882 h 6261912"/>
                <a:gd name="connsiteX115" fmla="*/ 5800165 w 10322798"/>
                <a:gd name="connsiteY115" fmla="*/ 510988 h 6261912"/>
                <a:gd name="connsiteX116" fmla="*/ 5844988 w 10322798"/>
                <a:gd name="connsiteY116" fmla="*/ 412376 h 6261912"/>
                <a:gd name="connsiteX117" fmla="*/ 5862918 w 10322798"/>
                <a:gd name="connsiteY117" fmla="*/ 349623 h 6261912"/>
                <a:gd name="connsiteX118" fmla="*/ 5871882 w 10322798"/>
                <a:gd name="connsiteY118" fmla="*/ 322729 h 6261912"/>
                <a:gd name="connsiteX119" fmla="*/ 5889812 w 10322798"/>
                <a:gd name="connsiteY119" fmla="*/ 295835 h 6261912"/>
                <a:gd name="connsiteX120" fmla="*/ 5925671 w 10322798"/>
                <a:gd name="connsiteY120" fmla="*/ 277906 h 6261912"/>
                <a:gd name="connsiteX121" fmla="*/ 5961529 w 10322798"/>
                <a:gd name="connsiteY121" fmla="*/ 233082 h 6261912"/>
                <a:gd name="connsiteX122" fmla="*/ 6024282 w 10322798"/>
                <a:gd name="connsiteY122" fmla="*/ 161364 h 6261912"/>
                <a:gd name="connsiteX123" fmla="*/ 6033247 w 10322798"/>
                <a:gd name="connsiteY123" fmla="*/ 134470 h 6261912"/>
                <a:gd name="connsiteX124" fmla="*/ 6104965 w 10322798"/>
                <a:gd name="connsiteY124" fmla="*/ 53788 h 6261912"/>
                <a:gd name="connsiteX125" fmla="*/ 6158753 w 10322798"/>
                <a:gd name="connsiteY125" fmla="*/ 26894 h 6261912"/>
                <a:gd name="connsiteX126" fmla="*/ 6185647 w 10322798"/>
                <a:gd name="connsiteY126" fmla="*/ 17929 h 6261912"/>
                <a:gd name="connsiteX127" fmla="*/ 6275294 w 10322798"/>
                <a:gd name="connsiteY127" fmla="*/ 0 h 6261912"/>
                <a:gd name="connsiteX128" fmla="*/ 6391835 w 10322798"/>
                <a:gd name="connsiteY128" fmla="*/ 17929 h 6261912"/>
                <a:gd name="connsiteX129" fmla="*/ 6436659 w 10322798"/>
                <a:gd name="connsiteY129" fmla="*/ 35859 h 6261912"/>
                <a:gd name="connsiteX130" fmla="*/ 6472518 w 10322798"/>
                <a:gd name="connsiteY130" fmla="*/ 71717 h 6261912"/>
                <a:gd name="connsiteX131" fmla="*/ 6517341 w 10322798"/>
                <a:gd name="connsiteY131" fmla="*/ 107576 h 6261912"/>
                <a:gd name="connsiteX132" fmla="*/ 6580094 w 10322798"/>
                <a:gd name="connsiteY132" fmla="*/ 179294 h 6261912"/>
                <a:gd name="connsiteX133" fmla="*/ 6642847 w 10322798"/>
                <a:gd name="connsiteY133" fmla="*/ 233082 h 6261912"/>
                <a:gd name="connsiteX134" fmla="*/ 6687671 w 10322798"/>
                <a:gd name="connsiteY134" fmla="*/ 304800 h 6261912"/>
                <a:gd name="connsiteX135" fmla="*/ 6875929 w 10322798"/>
                <a:gd name="connsiteY135" fmla="*/ 493059 h 6261912"/>
                <a:gd name="connsiteX136" fmla="*/ 6947647 w 10322798"/>
                <a:gd name="connsiteY136" fmla="*/ 519953 h 6261912"/>
                <a:gd name="connsiteX137" fmla="*/ 7046259 w 10322798"/>
                <a:gd name="connsiteY137" fmla="*/ 564776 h 6261912"/>
                <a:gd name="connsiteX138" fmla="*/ 7109012 w 10322798"/>
                <a:gd name="connsiteY138" fmla="*/ 600635 h 6261912"/>
                <a:gd name="connsiteX139" fmla="*/ 7153835 w 10322798"/>
                <a:gd name="connsiteY139" fmla="*/ 618564 h 6261912"/>
                <a:gd name="connsiteX140" fmla="*/ 7207623 w 10322798"/>
                <a:gd name="connsiteY140" fmla="*/ 645459 h 6261912"/>
                <a:gd name="connsiteX141" fmla="*/ 7225553 w 10322798"/>
                <a:gd name="connsiteY141" fmla="*/ 663388 h 6261912"/>
                <a:gd name="connsiteX142" fmla="*/ 7261412 w 10322798"/>
                <a:gd name="connsiteY142" fmla="*/ 726141 h 6261912"/>
                <a:gd name="connsiteX143" fmla="*/ 7288306 w 10322798"/>
                <a:gd name="connsiteY143" fmla="*/ 744070 h 6261912"/>
                <a:gd name="connsiteX144" fmla="*/ 7315200 w 10322798"/>
                <a:gd name="connsiteY144" fmla="*/ 797859 h 6261912"/>
                <a:gd name="connsiteX145" fmla="*/ 7351059 w 10322798"/>
                <a:gd name="connsiteY145" fmla="*/ 824753 h 6261912"/>
                <a:gd name="connsiteX146" fmla="*/ 7386918 w 10322798"/>
                <a:gd name="connsiteY146" fmla="*/ 869576 h 6261912"/>
                <a:gd name="connsiteX147" fmla="*/ 7413812 w 10322798"/>
                <a:gd name="connsiteY147" fmla="*/ 923364 h 6261912"/>
                <a:gd name="connsiteX148" fmla="*/ 7440706 w 10322798"/>
                <a:gd name="connsiteY148" fmla="*/ 932329 h 6261912"/>
                <a:gd name="connsiteX149" fmla="*/ 7593106 w 10322798"/>
                <a:gd name="connsiteY149" fmla="*/ 1165412 h 6261912"/>
                <a:gd name="connsiteX150" fmla="*/ 7664823 w 10322798"/>
                <a:gd name="connsiteY150" fmla="*/ 1290917 h 6261912"/>
                <a:gd name="connsiteX151" fmla="*/ 7745506 w 10322798"/>
                <a:gd name="connsiteY151" fmla="*/ 1479176 h 6261912"/>
                <a:gd name="connsiteX152" fmla="*/ 7808259 w 10322798"/>
                <a:gd name="connsiteY152" fmla="*/ 1515035 h 6261912"/>
                <a:gd name="connsiteX153" fmla="*/ 7835153 w 10322798"/>
                <a:gd name="connsiteY153" fmla="*/ 1559859 h 6261912"/>
                <a:gd name="connsiteX154" fmla="*/ 7960659 w 10322798"/>
                <a:gd name="connsiteY154" fmla="*/ 1703294 h 6261912"/>
                <a:gd name="connsiteX155" fmla="*/ 8014447 w 10322798"/>
                <a:gd name="connsiteY155" fmla="*/ 1766047 h 6261912"/>
                <a:gd name="connsiteX156" fmla="*/ 8050306 w 10322798"/>
                <a:gd name="connsiteY156" fmla="*/ 1837764 h 6261912"/>
                <a:gd name="connsiteX157" fmla="*/ 8157882 w 10322798"/>
                <a:gd name="connsiteY157" fmla="*/ 1999129 h 6261912"/>
                <a:gd name="connsiteX158" fmla="*/ 8175812 w 10322798"/>
                <a:gd name="connsiteY158" fmla="*/ 2017059 h 6261912"/>
                <a:gd name="connsiteX159" fmla="*/ 8292353 w 10322798"/>
                <a:gd name="connsiteY159" fmla="*/ 2124635 h 6261912"/>
                <a:gd name="connsiteX160" fmla="*/ 8399929 w 10322798"/>
                <a:gd name="connsiteY160" fmla="*/ 2294964 h 6261912"/>
                <a:gd name="connsiteX161" fmla="*/ 8516471 w 10322798"/>
                <a:gd name="connsiteY161" fmla="*/ 2420470 h 6261912"/>
                <a:gd name="connsiteX162" fmla="*/ 8516471 w 10322798"/>
                <a:gd name="connsiteY162" fmla="*/ 2420470 h 6261912"/>
                <a:gd name="connsiteX163" fmla="*/ 8641976 w 10322798"/>
                <a:gd name="connsiteY163" fmla="*/ 2572870 h 6261912"/>
                <a:gd name="connsiteX164" fmla="*/ 8659906 w 10322798"/>
                <a:gd name="connsiteY164" fmla="*/ 2599764 h 6261912"/>
                <a:gd name="connsiteX165" fmla="*/ 8686800 w 10322798"/>
                <a:gd name="connsiteY165" fmla="*/ 2644588 h 6261912"/>
                <a:gd name="connsiteX166" fmla="*/ 8767482 w 10322798"/>
                <a:gd name="connsiteY166" fmla="*/ 2734235 h 6261912"/>
                <a:gd name="connsiteX167" fmla="*/ 8857129 w 10322798"/>
                <a:gd name="connsiteY167" fmla="*/ 2841812 h 6261912"/>
                <a:gd name="connsiteX168" fmla="*/ 8875059 w 10322798"/>
                <a:gd name="connsiteY168" fmla="*/ 2859741 h 6261912"/>
                <a:gd name="connsiteX169" fmla="*/ 8919882 w 10322798"/>
                <a:gd name="connsiteY169" fmla="*/ 2940423 h 6261912"/>
                <a:gd name="connsiteX170" fmla="*/ 8964706 w 10322798"/>
                <a:gd name="connsiteY170" fmla="*/ 2994212 h 6261912"/>
                <a:gd name="connsiteX171" fmla="*/ 8991600 w 10322798"/>
                <a:gd name="connsiteY171" fmla="*/ 3030070 h 6261912"/>
                <a:gd name="connsiteX172" fmla="*/ 9161929 w 10322798"/>
                <a:gd name="connsiteY172" fmla="*/ 3209364 h 6261912"/>
                <a:gd name="connsiteX173" fmla="*/ 9224682 w 10322798"/>
                <a:gd name="connsiteY173" fmla="*/ 3299012 h 6261912"/>
                <a:gd name="connsiteX174" fmla="*/ 9260541 w 10322798"/>
                <a:gd name="connsiteY174" fmla="*/ 3334870 h 6261912"/>
                <a:gd name="connsiteX175" fmla="*/ 9287435 w 10322798"/>
                <a:gd name="connsiteY175" fmla="*/ 3370729 h 6261912"/>
                <a:gd name="connsiteX176" fmla="*/ 9332259 w 10322798"/>
                <a:gd name="connsiteY176" fmla="*/ 3415553 h 6261912"/>
                <a:gd name="connsiteX177" fmla="*/ 9368118 w 10322798"/>
                <a:gd name="connsiteY177" fmla="*/ 3442447 h 6261912"/>
                <a:gd name="connsiteX178" fmla="*/ 9421906 w 10322798"/>
                <a:gd name="connsiteY178" fmla="*/ 3514164 h 6261912"/>
                <a:gd name="connsiteX179" fmla="*/ 9574306 w 10322798"/>
                <a:gd name="connsiteY179" fmla="*/ 3648635 h 6261912"/>
                <a:gd name="connsiteX180" fmla="*/ 9592235 w 10322798"/>
                <a:gd name="connsiteY180" fmla="*/ 3693459 h 6261912"/>
                <a:gd name="connsiteX181" fmla="*/ 9628094 w 10322798"/>
                <a:gd name="connsiteY181" fmla="*/ 3729317 h 6261912"/>
                <a:gd name="connsiteX182" fmla="*/ 9717741 w 10322798"/>
                <a:gd name="connsiteY182" fmla="*/ 3783106 h 6261912"/>
                <a:gd name="connsiteX183" fmla="*/ 9771529 w 10322798"/>
                <a:gd name="connsiteY183" fmla="*/ 3845859 h 6261912"/>
                <a:gd name="connsiteX184" fmla="*/ 9816353 w 10322798"/>
                <a:gd name="connsiteY184" fmla="*/ 3881717 h 6261912"/>
                <a:gd name="connsiteX185" fmla="*/ 9852212 w 10322798"/>
                <a:gd name="connsiteY185" fmla="*/ 3962400 h 6261912"/>
                <a:gd name="connsiteX186" fmla="*/ 9888071 w 10322798"/>
                <a:gd name="connsiteY186" fmla="*/ 3998259 h 6261912"/>
                <a:gd name="connsiteX187" fmla="*/ 9923929 w 10322798"/>
                <a:gd name="connsiteY187" fmla="*/ 4043082 h 6261912"/>
                <a:gd name="connsiteX188" fmla="*/ 9941859 w 10322798"/>
                <a:gd name="connsiteY188" fmla="*/ 4061012 h 6261912"/>
                <a:gd name="connsiteX189" fmla="*/ 10013576 w 10322798"/>
                <a:gd name="connsiteY189" fmla="*/ 4150659 h 6261912"/>
                <a:gd name="connsiteX190" fmla="*/ 10103223 w 10322798"/>
                <a:gd name="connsiteY190" fmla="*/ 4455459 h 6261912"/>
                <a:gd name="connsiteX191" fmla="*/ 10130118 w 10322798"/>
                <a:gd name="connsiteY191" fmla="*/ 4518212 h 6261912"/>
                <a:gd name="connsiteX192" fmla="*/ 10148047 w 10322798"/>
                <a:gd name="connsiteY192" fmla="*/ 4589929 h 6261912"/>
                <a:gd name="connsiteX193" fmla="*/ 10157012 w 10322798"/>
                <a:gd name="connsiteY193" fmla="*/ 4634753 h 6261912"/>
                <a:gd name="connsiteX194" fmla="*/ 10183906 w 10322798"/>
                <a:gd name="connsiteY194" fmla="*/ 4688541 h 6261912"/>
                <a:gd name="connsiteX195" fmla="*/ 10192871 w 10322798"/>
                <a:gd name="connsiteY195" fmla="*/ 4805082 h 6261912"/>
                <a:gd name="connsiteX196" fmla="*/ 10201835 w 10322798"/>
                <a:gd name="connsiteY196" fmla="*/ 4840941 h 6261912"/>
                <a:gd name="connsiteX197" fmla="*/ 10210800 w 10322798"/>
                <a:gd name="connsiteY197" fmla="*/ 4993341 h 6261912"/>
                <a:gd name="connsiteX198" fmla="*/ 10219765 w 10322798"/>
                <a:gd name="connsiteY198" fmla="*/ 5056094 h 6261912"/>
                <a:gd name="connsiteX199" fmla="*/ 10246659 w 10322798"/>
                <a:gd name="connsiteY199" fmla="*/ 5226423 h 6261912"/>
                <a:gd name="connsiteX200" fmla="*/ 10255623 w 10322798"/>
                <a:gd name="connsiteY200" fmla="*/ 5369859 h 6261912"/>
                <a:gd name="connsiteX201" fmla="*/ 10264588 w 10322798"/>
                <a:gd name="connsiteY201" fmla="*/ 5414682 h 6261912"/>
                <a:gd name="connsiteX202" fmla="*/ 10273553 w 10322798"/>
                <a:gd name="connsiteY202" fmla="*/ 5504329 h 6261912"/>
                <a:gd name="connsiteX203" fmla="*/ 10318376 w 10322798"/>
                <a:gd name="connsiteY203" fmla="*/ 5567082 h 6261912"/>
                <a:gd name="connsiteX204" fmla="*/ 10309412 w 10322798"/>
                <a:gd name="connsiteY204" fmla="*/ 5827059 h 6261912"/>
                <a:gd name="connsiteX205" fmla="*/ 10273553 w 10322798"/>
                <a:gd name="connsiteY205" fmla="*/ 5853953 h 6261912"/>
                <a:gd name="connsiteX206" fmla="*/ 10264588 w 10322798"/>
                <a:gd name="connsiteY206" fmla="*/ 5898776 h 6261912"/>
                <a:gd name="connsiteX207" fmla="*/ 10094259 w 10322798"/>
                <a:gd name="connsiteY207" fmla="*/ 6015317 h 6261912"/>
                <a:gd name="connsiteX208" fmla="*/ 10031506 w 10322798"/>
                <a:gd name="connsiteY208" fmla="*/ 6069106 h 6261912"/>
                <a:gd name="connsiteX209" fmla="*/ 9986682 w 10322798"/>
                <a:gd name="connsiteY209" fmla="*/ 6122894 h 6261912"/>
                <a:gd name="connsiteX210" fmla="*/ 9906000 w 10322798"/>
                <a:gd name="connsiteY210" fmla="*/ 6140823 h 6261912"/>
                <a:gd name="connsiteX211" fmla="*/ 9825318 w 10322798"/>
                <a:gd name="connsiteY211" fmla="*/ 6185647 h 6261912"/>
                <a:gd name="connsiteX212" fmla="*/ 9672918 w 10322798"/>
                <a:gd name="connsiteY212" fmla="*/ 6185647 h 6261912"/>
                <a:gd name="connsiteX213" fmla="*/ 9520518 w 10322798"/>
                <a:gd name="connsiteY213" fmla="*/ 6194612 h 6261912"/>
                <a:gd name="connsiteX214" fmla="*/ 9457765 w 10322798"/>
                <a:gd name="connsiteY214" fmla="*/ 6203576 h 6261912"/>
                <a:gd name="connsiteX215" fmla="*/ 9323294 w 10322798"/>
                <a:gd name="connsiteY215" fmla="*/ 6212541 h 6261912"/>
                <a:gd name="connsiteX216" fmla="*/ 8928847 w 10322798"/>
                <a:gd name="connsiteY216" fmla="*/ 6221506 h 6261912"/>
                <a:gd name="connsiteX217" fmla="*/ 8543365 w 10322798"/>
                <a:gd name="connsiteY217" fmla="*/ 6230470 h 6261912"/>
                <a:gd name="connsiteX218" fmla="*/ 7781365 w 10322798"/>
                <a:gd name="connsiteY218" fmla="*/ 6194612 h 6261912"/>
                <a:gd name="connsiteX219" fmla="*/ 7611035 w 10322798"/>
                <a:gd name="connsiteY219" fmla="*/ 6158753 h 6261912"/>
                <a:gd name="connsiteX220" fmla="*/ 7440706 w 10322798"/>
                <a:gd name="connsiteY220" fmla="*/ 6131859 h 6261912"/>
                <a:gd name="connsiteX221" fmla="*/ 7324165 w 10322798"/>
                <a:gd name="connsiteY221" fmla="*/ 6104964 h 6261912"/>
                <a:gd name="connsiteX222" fmla="*/ 7234518 w 10322798"/>
                <a:gd name="connsiteY222" fmla="*/ 6087035 h 6261912"/>
                <a:gd name="connsiteX223" fmla="*/ 6992471 w 10322798"/>
                <a:gd name="connsiteY223" fmla="*/ 6060141 h 6261912"/>
                <a:gd name="connsiteX224" fmla="*/ 6947647 w 10322798"/>
                <a:gd name="connsiteY224" fmla="*/ 6051176 h 6261912"/>
                <a:gd name="connsiteX225" fmla="*/ 6858000 w 10322798"/>
                <a:gd name="connsiteY225" fmla="*/ 6042212 h 6261912"/>
                <a:gd name="connsiteX226" fmla="*/ 6624918 w 10322798"/>
                <a:gd name="connsiteY226" fmla="*/ 5997388 h 6261912"/>
                <a:gd name="connsiteX227" fmla="*/ 6562165 w 10322798"/>
                <a:gd name="connsiteY227" fmla="*/ 5988423 h 6261912"/>
                <a:gd name="connsiteX228" fmla="*/ 5853953 w 10322798"/>
                <a:gd name="connsiteY228" fmla="*/ 5997388 h 6261912"/>
                <a:gd name="connsiteX229" fmla="*/ 5782235 w 10322798"/>
                <a:gd name="connsiteY229" fmla="*/ 6006353 h 6261912"/>
                <a:gd name="connsiteX230" fmla="*/ 5307106 w 10322798"/>
                <a:gd name="connsiteY230" fmla="*/ 5997388 h 6261912"/>
                <a:gd name="connsiteX231" fmla="*/ 4177553 w 10322798"/>
                <a:gd name="connsiteY231" fmla="*/ 6006353 h 6261912"/>
                <a:gd name="connsiteX232" fmla="*/ 3585882 w 10322798"/>
                <a:gd name="connsiteY232" fmla="*/ 6024282 h 6261912"/>
                <a:gd name="connsiteX233" fmla="*/ 3487271 w 10322798"/>
                <a:gd name="connsiteY233" fmla="*/ 6033247 h 6261912"/>
                <a:gd name="connsiteX234" fmla="*/ 3415553 w 10322798"/>
                <a:gd name="connsiteY234" fmla="*/ 6042212 h 6261912"/>
                <a:gd name="connsiteX235" fmla="*/ 3083859 w 10322798"/>
                <a:gd name="connsiteY235" fmla="*/ 6069106 h 6261912"/>
                <a:gd name="connsiteX236" fmla="*/ 2904565 w 10322798"/>
                <a:gd name="connsiteY236" fmla="*/ 6087035 h 6261912"/>
                <a:gd name="connsiteX237" fmla="*/ 2761129 w 10322798"/>
                <a:gd name="connsiteY237" fmla="*/ 6096000 h 6261912"/>
                <a:gd name="connsiteX238" fmla="*/ 2447365 w 10322798"/>
                <a:gd name="connsiteY238" fmla="*/ 6122894 h 6261912"/>
                <a:gd name="connsiteX239" fmla="*/ 2268071 w 10322798"/>
                <a:gd name="connsiteY239" fmla="*/ 6131859 h 6261912"/>
                <a:gd name="connsiteX240" fmla="*/ 2017059 w 10322798"/>
                <a:gd name="connsiteY240" fmla="*/ 6149788 h 6261912"/>
                <a:gd name="connsiteX241" fmla="*/ 1577788 w 10322798"/>
                <a:gd name="connsiteY241" fmla="*/ 6140823 h 6261912"/>
                <a:gd name="connsiteX242" fmla="*/ 1515035 w 10322798"/>
                <a:gd name="connsiteY242" fmla="*/ 6131859 h 6261912"/>
                <a:gd name="connsiteX243" fmla="*/ 878541 w 10322798"/>
                <a:gd name="connsiteY243" fmla="*/ 6122894 h 6261912"/>
                <a:gd name="connsiteX244" fmla="*/ 842682 w 10322798"/>
                <a:gd name="connsiteY244" fmla="*/ 6113929 h 6261912"/>
                <a:gd name="connsiteX245" fmla="*/ 815788 w 10322798"/>
                <a:gd name="connsiteY245" fmla="*/ 6104964 h 6261912"/>
                <a:gd name="connsiteX246" fmla="*/ 744071 w 10322798"/>
                <a:gd name="connsiteY246" fmla="*/ 6096000 h 6261912"/>
                <a:gd name="connsiteX247" fmla="*/ 726141 w 10322798"/>
                <a:gd name="connsiteY247" fmla="*/ 6078070 h 6261912"/>
                <a:gd name="connsiteX248" fmla="*/ 618565 w 10322798"/>
                <a:gd name="connsiteY248" fmla="*/ 6051176 h 6261912"/>
                <a:gd name="connsiteX249" fmla="*/ 475129 w 10322798"/>
                <a:gd name="connsiteY249" fmla="*/ 6006353 h 6261912"/>
                <a:gd name="connsiteX250" fmla="*/ 394447 w 10322798"/>
                <a:gd name="connsiteY250" fmla="*/ 5961529 h 6261912"/>
                <a:gd name="connsiteX251" fmla="*/ 268941 w 10322798"/>
                <a:gd name="connsiteY251" fmla="*/ 5898776 h 6261912"/>
                <a:gd name="connsiteX252" fmla="*/ 170329 w 10322798"/>
                <a:gd name="connsiteY252" fmla="*/ 5844988 h 6261912"/>
                <a:gd name="connsiteX253" fmla="*/ 143435 w 10322798"/>
                <a:gd name="connsiteY253" fmla="*/ 5818094 h 6261912"/>
                <a:gd name="connsiteX254" fmla="*/ 107576 w 10322798"/>
                <a:gd name="connsiteY254" fmla="*/ 5800164 h 6261912"/>
                <a:gd name="connsiteX255" fmla="*/ 89647 w 10322798"/>
                <a:gd name="connsiteY255" fmla="*/ 5773270 h 6261912"/>
                <a:gd name="connsiteX256" fmla="*/ 35859 w 10322798"/>
                <a:gd name="connsiteY256" fmla="*/ 5737412 h 6261912"/>
                <a:gd name="connsiteX257" fmla="*/ 0 w 10322798"/>
                <a:gd name="connsiteY257" fmla="*/ 5710517 h 6261912"/>
                <a:gd name="connsiteX258" fmla="*/ 44823 w 10322798"/>
                <a:gd name="connsiteY258" fmla="*/ 5701553 h 6261912"/>
                <a:gd name="connsiteX259" fmla="*/ 80682 w 10322798"/>
                <a:gd name="connsiteY259" fmla="*/ 5692588 h 6261912"/>
                <a:gd name="connsiteX260" fmla="*/ 89647 w 10322798"/>
                <a:gd name="connsiteY260" fmla="*/ 5656729 h 6261912"/>
                <a:gd name="connsiteX261" fmla="*/ 62753 w 10322798"/>
                <a:gd name="connsiteY261" fmla="*/ 5585012 h 626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</a:cxnLst>
              <a:rect l="l" t="t" r="r" b="b"/>
              <a:pathLst>
                <a:path w="10322798" h="6261912">
                  <a:moveTo>
                    <a:pt x="62753" y="5585012"/>
                  </a:moveTo>
                  <a:lnTo>
                    <a:pt x="62753" y="5585012"/>
                  </a:lnTo>
                  <a:cubicBezTo>
                    <a:pt x="68729" y="5531224"/>
                    <a:pt x="70068" y="5476715"/>
                    <a:pt x="80682" y="5423647"/>
                  </a:cubicBezTo>
                  <a:cubicBezTo>
                    <a:pt x="82340" y="5415359"/>
                    <a:pt x="94418" y="5413056"/>
                    <a:pt x="98612" y="5405717"/>
                  </a:cubicBezTo>
                  <a:cubicBezTo>
                    <a:pt x="106596" y="5391745"/>
                    <a:pt x="109689" y="5375454"/>
                    <a:pt x="116541" y="5360894"/>
                  </a:cubicBezTo>
                  <a:cubicBezTo>
                    <a:pt x="197861" y="5188088"/>
                    <a:pt x="147277" y="5310946"/>
                    <a:pt x="188259" y="5208494"/>
                  </a:cubicBezTo>
                  <a:cubicBezTo>
                    <a:pt x="205553" y="5122017"/>
                    <a:pt x="184375" y="5198331"/>
                    <a:pt x="215153" y="5136776"/>
                  </a:cubicBezTo>
                  <a:cubicBezTo>
                    <a:pt x="219379" y="5128324"/>
                    <a:pt x="220800" y="5118730"/>
                    <a:pt x="224118" y="5109882"/>
                  </a:cubicBezTo>
                  <a:cubicBezTo>
                    <a:pt x="229768" y="5094815"/>
                    <a:pt x="234850" y="5079452"/>
                    <a:pt x="242047" y="5065059"/>
                  </a:cubicBezTo>
                  <a:cubicBezTo>
                    <a:pt x="272085" y="5004982"/>
                    <a:pt x="264384" y="5015829"/>
                    <a:pt x="295835" y="4984376"/>
                  </a:cubicBezTo>
                  <a:cubicBezTo>
                    <a:pt x="298823" y="4975411"/>
                    <a:pt x="299558" y="4965345"/>
                    <a:pt x="304800" y="4957482"/>
                  </a:cubicBezTo>
                  <a:cubicBezTo>
                    <a:pt x="320021" y="4934650"/>
                    <a:pt x="337539" y="4927694"/>
                    <a:pt x="358588" y="4912659"/>
                  </a:cubicBezTo>
                  <a:cubicBezTo>
                    <a:pt x="370746" y="4903974"/>
                    <a:pt x="383156" y="4895550"/>
                    <a:pt x="394447" y="4885764"/>
                  </a:cubicBezTo>
                  <a:cubicBezTo>
                    <a:pt x="515012" y="4781274"/>
                    <a:pt x="448174" y="4814071"/>
                    <a:pt x="537882" y="4778188"/>
                  </a:cubicBezTo>
                  <a:cubicBezTo>
                    <a:pt x="563802" y="4752268"/>
                    <a:pt x="576766" y="4737324"/>
                    <a:pt x="609600" y="4715435"/>
                  </a:cubicBezTo>
                  <a:cubicBezTo>
                    <a:pt x="620719" y="4708022"/>
                    <a:pt x="633506" y="4703482"/>
                    <a:pt x="645459" y="4697506"/>
                  </a:cubicBezTo>
                  <a:cubicBezTo>
                    <a:pt x="663388" y="4679576"/>
                    <a:pt x="679447" y="4659557"/>
                    <a:pt x="699247" y="4643717"/>
                  </a:cubicBezTo>
                  <a:cubicBezTo>
                    <a:pt x="714188" y="4631764"/>
                    <a:pt x="730541" y="4621389"/>
                    <a:pt x="744071" y="4607859"/>
                  </a:cubicBezTo>
                  <a:cubicBezTo>
                    <a:pt x="827388" y="4524543"/>
                    <a:pt x="763113" y="4562480"/>
                    <a:pt x="833718" y="4527176"/>
                  </a:cubicBezTo>
                  <a:cubicBezTo>
                    <a:pt x="857624" y="4497294"/>
                    <a:pt x="896153" y="4474654"/>
                    <a:pt x="905435" y="4437529"/>
                  </a:cubicBezTo>
                  <a:cubicBezTo>
                    <a:pt x="928026" y="4347166"/>
                    <a:pt x="897935" y="4450443"/>
                    <a:pt x="932329" y="4374776"/>
                  </a:cubicBezTo>
                  <a:cubicBezTo>
                    <a:pt x="942894" y="4351533"/>
                    <a:pt x="951149" y="4327280"/>
                    <a:pt x="959223" y="4303059"/>
                  </a:cubicBezTo>
                  <a:cubicBezTo>
                    <a:pt x="963119" y="4291370"/>
                    <a:pt x="963334" y="4278525"/>
                    <a:pt x="968188" y="4267200"/>
                  </a:cubicBezTo>
                  <a:cubicBezTo>
                    <a:pt x="972432" y="4257297"/>
                    <a:pt x="980772" y="4249661"/>
                    <a:pt x="986118" y="4240306"/>
                  </a:cubicBezTo>
                  <a:cubicBezTo>
                    <a:pt x="992748" y="4228703"/>
                    <a:pt x="997417" y="4216050"/>
                    <a:pt x="1004047" y="4204447"/>
                  </a:cubicBezTo>
                  <a:cubicBezTo>
                    <a:pt x="1039097" y="4143108"/>
                    <a:pt x="1005991" y="4220243"/>
                    <a:pt x="1048871" y="4123764"/>
                  </a:cubicBezTo>
                  <a:cubicBezTo>
                    <a:pt x="1070738" y="4074562"/>
                    <a:pt x="1042517" y="4115931"/>
                    <a:pt x="1066800" y="4043082"/>
                  </a:cubicBezTo>
                  <a:cubicBezTo>
                    <a:pt x="1070207" y="4032861"/>
                    <a:pt x="1079911" y="4025825"/>
                    <a:pt x="1084729" y="4016188"/>
                  </a:cubicBezTo>
                  <a:cubicBezTo>
                    <a:pt x="1088955" y="4007736"/>
                    <a:pt x="1088452" y="3997157"/>
                    <a:pt x="1093694" y="3989294"/>
                  </a:cubicBezTo>
                  <a:cubicBezTo>
                    <a:pt x="1100727" y="3978745"/>
                    <a:pt x="1113219" y="3972716"/>
                    <a:pt x="1120588" y="3962400"/>
                  </a:cubicBezTo>
                  <a:cubicBezTo>
                    <a:pt x="1128356" y="3951525"/>
                    <a:pt x="1127969" y="3934746"/>
                    <a:pt x="1138518" y="3926541"/>
                  </a:cubicBezTo>
                  <a:cubicBezTo>
                    <a:pt x="1156482" y="3912569"/>
                    <a:pt x="1180353" y="3908612"/>
                    <a:pt x="1201271" y="3899647"/>
                  </a:cubicBezTo>
                  <a:cubicBezTo>
                    <a:pt x="1231852" y="3853774"/>
                    <a:pt x="1203065" y="3887320"/>
                    <a:pt x="1255059" y="3854823"/>
                  </a:cubicBezTo>
                  <a:cubicBezTo>
                    <a:pt x="1267729" y="3846904"/>
                    <a:pt x="1278012" y="3835457"/>
                    <a:pt x="1290918" y="3827929"/>
                  </a:cubicBezTo>
                  <a:cubicBezTo>
                    <a:pt x="1290939" y="3827917"/>
                    <a:pt x="1380554" y="3783111"/>
                    <a:pt x="1398494" y="3774141"/>
                  </a:cubicBezTo>
                  <a:cubicBezTo>
                    <a:pt x="1410447" y="3768165"/>
                    <a:pt x="1423478" y="3763980"/>
                    <a:pt x="1434353" y="3756212"/>
                  </a:cubicBezTo>
                  <a:cubicBezTo>
                    <a:pt x="1455271" y="3741271"/>
                    <a:pt x="1477033" y="3727446"/>
                    <a:pt x="1497106" y="3711388"/>
                  </a:cubicBezTo>
                  <a:cubicBezTo>
                    <a:pt x="1507006" y="3703468"/>
                    <a:pt x="1513993" y="3692278"/>
                    <a:pt x="1524000" y="3684494"/>
                  </a:cubicBezTo>
                  <a:cubicBezTo>
                    <a:pt x="1541009" y="3671264"/>
                    <a:pt x="1562551" y="3663872"/>
                    <a:pt x="1577788" y="3648635"/>
                  </a:cubicBezTo>
                  <a:cubicBezTo>
                    <a:pt x="1611364" y="3615059"/>
                    <a:pt x="1592655" y="3625750"/>
                    <a:pt x="1631576" y="3612776"/>
                  </a:cubicBezTo>
                  <a:cubicBezTo>
                    <a:pt x="1643529" y="3603811"/>
                    <a:pt x="1654791" y="3593843"/>
                    <a:pt x="1667435" y="3585882"/>
                  </a:cubicBezTo>
                  <a:cubicBezTo>
                    <a:pt x="1735523" y="3543011"/>
                    <a:pt x="1807965" y="3506884"/>
                    <a:pt x="1873623" y="3460376"/>
                  </a:cubicBezTo>
                  <a:cubicBezTo>
                    <a:pt x="1881334" y="3454914"/>
                    <a:pt x="1876538" y="3440741"/>
                    <a:pt x="1882588" y="3433482"/>
                  </a:cubicBezTo>
                  <a:cubicBezTo>
                    <a:pt x="1892153" y="3422004"/>
                    <a:pt x="1907280" y="3416514"/>
                    <a:pt x="1918447" y="3406588"/>
                  </a:cubicBezTo>
                  <a:cubicBezTo>
                    <a:pt x="1934240" y="3392550"/>
                    <a:pt x="1948330" y="3376705"/>
                    <a:pt x="1963271" y="3361764"/>
                  </a:cubicBezTo>
                  <a:cubicBezTo>
                    <a:pt x="1978212" y="3346823"/>
                    <a:pt x="1991190" y="3329619"/>
                    <a:pt x="2008094" y="3316941"/>
                  </a:cubicBezTo>
                  <a:cubicBezTo>
                    <a:pt x="2020047" y="3307976"/>
                    <a:pt x="2033388" y="3300612"/>
                    <a:pt x="2043953" y="3290047"/>
                  </a:cubicBezTo>
                  <a:cubicBezTo>
                    <a:pt x="2057483" y="3276517"/>
                    <a:pt x="2066883" y="3259328"/>
                    <a:pt x="2079812" y="3245223"/>
                  </a:cubicBezTo>
                  <a:cubicBezTo>
                    <a:pt x="2099801" y="3223416"/>
                    <a:pt x="2121647" y="3203388"/>
                    <a:pt x="2142565" y="3182470"/>
                  </a:cubicBezTo>
                  <a:cubicBezTo>
                    <a:pt x="2154518" y="3170517"/>
                    <a:pt x="2164900" y="3156754"/>
                    <a:pt x="2178423" y="3146612"/>
                  </a:cubicBezTo>
                  <a:lnTo>
                    <a:pt x="2250141" y="3092823"/>
                  </a:lnTo>
                  <a:cubicBezTo>
                    <a:pt x="2256118" y="3080870"/>
                    <a:pt x="2262807" y="3069247"/>
                    <a:pt x="2268071" y="3056964"/>
                  </a:cubicBezTo>
                  <a:cubicBezTo>
                    <a:pt x="2302236" y="2977245"/>
                    <a:pt x="2233777" y="3000776"/>
                    <a:pt x="2393576" y="2886635"/>
                  </a:cubicBezTo>
                  <a:cubicBezTo>
                    <a:pt x="2473523" y="2829530"/>
                    <a:pt x="2438152" y="2859989"/>
                    <a:pt x="2501153" y="2796988"/>
                  </a:cubicBezTo>
                  <a:cubicBezTo>
                    <a:pt x="2510118" y="2788023"/>
                    <a:pt x="2521014" y="2780643"/>
                    <a:pt x="2528047" y="2770094"/>
                  </a:cubicBezTo>
                  <a:cubicBezTo>
                    <a:pt x="2540000" y="2752165"/>
                    <a:pt x="2545977" y="2728259"/>
                    <a:pt x="2563906" y="2716306"/>
                  </a:cubicBezTo>
                  <a:cubicBezTo>
                    <a:pt x="2601919" y="2690963"/>
                    <a:pt x="2581163" y="2703194"/>
                    <a:pt x="2626659" y="2680447"/>
                  </a:cubicBezTo>
                  <a:cubicBezTo>
                    <a:pt x="2678199" y="2611727"/>
                    <a:pt x="2628011" y="2670357"/>
                    <a:pt x="2680447" y="2626659"/>
                  </a:cubicBezTo>
                  <a:cubicBezTo>
                    <a:pt x="2690187" y="2618543"/>
                    <a:pt x="2696258" y="2605921"/>
                    <a:pt x="2707341" y="2599764"/>
                  </a:cubicBezTo>
                  <a:cubicBezTo>
                    <a:pt x="2723862" y="2590586"/>
                    <a:pt x="2743582" y="2588854"/>
                    <a:pt x="2761129" y="2581835"/>
                  </a:cubicBezTo>
                  <a:cubicBezTo>
                    <a:pt x="2773537" y="2576872"/>
                    <a:pt x="2785035" y="2569882"/>
                    <a:pt x="2796988" y="2563906"/>
                  </a:cubicBezTo>
                  <a:cubicBezTo>
                    <a:pt x="2814917" y="2545976"/>
                    <a:pt x="2830838" y="2525783"/>
                    <a:pt x="2850776" y="2510117"/>
                  </a:cubicBezTo>
                  <a:cubicBezTo>
                    <a:pt x="2872943" y="2492700"/>
                    <a:pt x="2899695" y="2481875"/>
                    <a:pt x="2922494" y="2465294"/>
                  </a:cubicBezTo>
                  <a:cubicBezTo>
                    <a:pt x="2932747" y="2457837"/>
                    <a:pt x="2939847" y="2446748"/>
                    <a:pt x="2949388" y="2438400"/>
                  </a:cubicBezTo>
                  <a:cubicBezTo>
                    <a:pt x="2963788" y="2425800"/>
                    <a:pt x="2980107" y="2415470"/>
                    <a:pt x="2994212" y="2402541"/>
                  </a:cubicBezTo>
                  <a:cubicBezTo>
                    <a:pt x="3016019" y="2382552"/>
                    <a:pt x="3040556" y="2364402"/>
                    <a:pt x="3056965" y="2339788"/>
                  </a:cubicBezTo>
                  <a:cubicBezTo>
                    <a:pt x="3062941" y="2330823"/>
                    <a:pt x="3067882" y="2321074"/>
                    <a:pt x="3074894" y="2312894"/>
                  </a:cubicBezTo>
                  <a:cubicBezTo>
                    <a:pt x="3085895" y="2300059"/>
                    <a:pt x="3110753" y="2277035"/>
                    <a:pt x="3110753" y="2277035"/>
                  </a:cubicBezTo>
                  <a:cubicBezTo>
                    <a:pt x="3134158" y="2206823"/>
                    <a:pt x="3103328" y="2285946"/>
                    <a:pt x="3200400" y="2169459"/>
                  </a:cubicBezTo>
                  <a:cubicBezTo>
                    <a:pt x="3206450" y="2162199"/>
                    <a:pt x="3203215" y="2149739"/>
                    <a:pt x="3209365" y="2142564"/>
                  </a:cubicBezTo>
                  <a:cubicBezTo>
                    <a:pt x="3239617" y="2107269"/>
                    <a:pt x="3275106" y="2076823"/>
                    <a:pt x="3307976" y="2043953"/>
                  </a:cubicBezTo>
                  <a:cubicBezTo>
                    <a:pt x="3313953" y="2037976"/>
                    <a:pt x="3318873" y="2030711"/>
                    <a:pt x="3325906" y="2026023"/>
                  </a:cubicBezTo>
                  <a:cubicBezTo>
                    <a:pt x="3365232" y="1999806"/>
                    <a:pt x="3344181" y="2014558"/>
                    <a:pt x="3388659" y="1981200"/>
                  </a:cubicBezTo>
                  <a:cubicBezTo>
                    <a:pt x="3391647" y="1972235"/>
                    <a:pt x="3390244" y="1960209"/>
                    <a:pt x="3397623" y="1954306"/>
                  </a:cubicBezTo>
                  <a:cubicBezTo>
                    <a:pt x="3407244" y="1946609"/>
                    <a:pt x="3421274" y="1947006"/>
                    <a:pt x="3433482" y="1945341"/>
                  </a:cubicBezTo>
                  <a:cubicBezTo>
                    <a:pt x="3487105" y="1938029"/>
                    <a:pt x="3541338" y="1935519"/>
                    <a:pt x="3594847" y="1927412"/>
                  </a:cubicBezTo>
                  <a:cubicBezTo>
                    <a:pt x="3640043" y="1920564"/>
                    <a:pt x="3729318" y="1900517"/>
                    <a:pt x="3729318" y="1900517"/>
                  </a:cubicBezTo>
                  <a:cubicBezTo>
                    <a:pt x="3738283" y="1894541"/>
                    <a:pt x="3747445" y="1888850"/>
                    <a:pt x="3756212" y="1882588"/>
                  </a:cubicBezTo>
                  <a:cubicBezTo>
                    <a:pt x="3768370" y="1873904"/>
                    <a:pt x="3778707" y="1862376"/>
                    <a:pt x="3792071" y="1855694"/>
                  </a:cubicBezTo>
                  <a:cubicBezTo>
                    <a:pt x="3803091" y="1850184"/>
                    <a:pt x="3815976" y="1849717"/>
                    <a:pt x="3827929" y="1846729"/>
                  </a:cubicBezTo>
                  <a:cubicBezTo>
                    <a:pt x="3839882" y="1837764"/>
                    <a:pt x="3852310" y="1829400"/>
                    <a:pt x="3863788" y="1819835"/>
                  </a:cubicBezTo>
                  <a:cubicBezTo>
                    <a:pt x="3870281" y="1814424"/>
                    <a:pt x="3874470" y="1806254"/>
                    <a:pt x="3881718" y="1801906"/>
                  </a:cubicBezTo>
                  <a:cubicBezTo>
                    <a:pt x="3889821" y="1797044"/>
                    <a:pt x="3899764" y="1796259"/>
                    <a:pt x="3908612" y="1792941"/>
                  </a:cubicBezTo>
                  <a:cubicBezTo>
                    <a:pt x="3923679" y="1787291"/>
                    <a:pt x="3938494" y="1780988"/>
                    <a:pt x="3953435" y="1775012"/>
                  </a:cubicBezTo>
                  <a:cubicBezTo>
                    <a:pt x="3959412" y="1769035"/>
                    <a:pt x="3962934" y="1757684"/>
                    <a:pt x="3971365" y="1757082"/>
                  </a:cubicBezTo>
                  <a:cubicBezTo>
                    <a:pt x="4007257" y="1754518"/>
                    <a:pt x="4043205" y="1761843"/>
                    <a:pt x="4078941" y="1766047"/>
                  </a:cubicBezTo>
                  <a:cubicBezTo>
                    <a:pt x="4112376" y="1769981"/>
                    <a:pt x="4122119" y="1774463"/>
                    <a:pt x="4150659" y="1783976"/>
                  </a:cubicBezTo>
                  <a:cubicBezTo>
                    <a:pt x="4154412" y="1783038"/>
                    <a:pt x="4206485" y="1770995"/>
                    <a:pt x="4213412" y="1766047"/>
                  </a:cubicBezTo>
                  <a:cubicBezTo>
                    <a:pt x="4227167" y="1756222"/>
                    <a:pt x="4236121" y="1740809"/>
                    <a:pt x="4249271" y="1730188"/>
                  </a:cubicBezTo>
                  <a:cubicBezTo>
                    <a:pt x="4424760" y="1588447"/>
                    <a:pt x="4382702" y="1616063"/>
                    <a:pt x="4491318" y="1550894"/>
                  </a:cubicBezTo>
                  <a:cubicBezTo>
                    <a:pt x="4508981" y="1480236"/>
                    <a:pt x="4484452" y="1539786"/>
                    <a:pt x="4572000" y="1479176"/>
                  </a:cubicBezTo>
                  <a:cubicBezTo>
                    <a:pt x="4589373" y="1467149"/>
                    <a:pt x="4602688" y="1450059"/>
                    <a:pt x="4616823" y="1434353"/>
                  </a:cubicBezTo>
                  <a:cubicBezTo>
                    <a:pt x="4629623" y="1420131"/>
                    <a:pt x="4639152" y="1403059"/>
                    <a:pt x="4652682" y="1389529"/>
                  </a:cubicBezTo>
                  <a:cubicBezTo>
                    <a:pt x="4666212" y="1375999"/>
                    <a:pt x="4683976" y="1367200"/>
                    <a:pt x="4697506" y="1353670"/>
                  </a:cubicBezTo>
                  <a:cubicBezTo>
                    <a:pt x="4720706" y="1330470"/>
                    <a:pt x="4757330" y="1278255"/>
                    <a:pt x="4787153" y="1255059"/>
                  </a:cubicBezTo>
                  <a:cubicBezTo>
                    <a:pt x="4800907" y="1244362"/>
                    <a:pt x="4818037" y="1238619"/>
                    <a:pt x="4831976" y="1228164"/>
                  </a:cubicBezTo>
                  <a:cubicBezTo>
                    <a:pt x="4842119" y="1220557"/>
                    <a:pt x="4850755" y="1211010"/>
                    <a:pt x="4858871" y="1201270"/>
                  </a:cubicBezTo>
                  <a:cubicBezTo>
                    <a:pt x="4865768" y="1192993"/>
                    <a:pt x="4868387" y="1181106"/>
                    <a:pt x="4876800" y="1174376"/>
                  </a:cubicBezTo>
                  <a:cubicBezTo>
                    <a:pt x="4884179" y="1168473"/>
                    <a:pt x="4894729" y="1168400"/>
                    <a:pt x="4903694" y="1165412"/>
                  </a:cubicBezTo>
                  <a:cubicBezTo>
                    <a:pt x="4924612" y="1147482"/>
                    <a:pt x="4946966" y="1131104"/>
                    <a:pt x="4966447" y="1111623"/>
                  </a:cubicBezTo>
                  <a:cubicBezTo>
                    <a:pt x="4977012" y="1101058"/>
                    <a:pt x="4983346" y="1086870"/>
                    <a:pt x="4993341" y="1075764"/>
                  </a:cubicBezTo>
                  <a:cubicBezTo>
                    <a:pt x="5032222" y="1032563"/>
                    <a:pt x="5090667" y="980998"/>
                    <a:pt x="5136776" y="950259"/>
                  </a:cubicBezTo>
                  <a:cubicBezTo>
                    <a:pt x="5150166" y="941333"/>
                    <a:pt x="5166659" y="938306"/>
                    <a:pt x="5181600" y="932329"/>
                  </a:cubicBezTo>
                  <a:cubicBezTo>
                    <a:pt x="5190565" y="923364"/>
                    <a:pt x="5197945" y="912468"/>
                    <a:pt x="5208494" y="905435"/>
                  </a:cubicBezTo>
                  <a:cubicBezTo>
                    <a:pt x="5216357" y="900193"/>
                    <a:pt x="5228129" y="902519"/>
                    <a:pt x="5235388" y="896470"/>
                  </a:cubicBezTo>
                  <a:cubicBezTo>
                    <a:pt x="5246866" y="886905"/>
                    <a:pt x="5251717" y="871177"/>
                    <a:pt x="5262282" y="860612"/>
                  </a:cubicBezTo>
                  <a:cubicBezTo>
                    <a:pt x="5328187" y="794707"/>
                    <a:pt x="5282179" y="848674"/>
                    <a:pt x="5351929" y="806823"/>
                  </a:cubicBezTo>
                  <a:cubicBezTo>
                    <a:pt x="5437481" y="755491"/>
                    <a:pt x="5358160" y="780611"/>
                    <a:pt x="5432612" y="762000"/>
                  </a:cubicBezTo>
                  <a:cubicBezTo>
                    <a:pt x="5444565" y="747059"/>
                    <a:pt x="5453164" y="728657"/>
                    <a:pt x="5468471" y="717176"/>
                  </a:cubicBezTo>
                  <a:cubicBezTo>
                    <a:pt x="5478327" y="709784"/>
                    <a:pt x="5494708" y="715909"/>
                    <a:pt x="5504329" y="708212"/>
                  </a:cubicBezTo>
                  <a:cubicBezTo>
                    <a:pt x="5511708" y="702309"/>
                    <a:pt x="5507244" y="688577"/>
                    <a:pt x="5513294" y="681317"/>
                  </a:cubicBezTo>
                  <a:cubicBezTo>
                    <a:pt x="5546425" y="641560"/>
                    <a:pt x="5589791" y="646296"/>
                    <a:pt x="5638800" y="636494"/>
                  </a:cubicBezTo>
                  <a:cubicBezTo>
                    <a:pt x="5650753" y="624541"/>
                    <a:pt x="5661937" y="611766"/>
                    <a:pt x="5674659" y="600635"/>
                  </a:cubicBezTo>
                  <a:cubicBezTo>
                    <a:pt x="5685903" y="590796"/>
                    <a:pt x="5700794" y="585085"/>
                    <a:pt x="5710518" y="573741"/>
                  </a:cubicBezTo>
                  <a:cubicBezTo>
                    <a:pt x="5719215" y="563594"/>
                    <a:pt x="5717499" y="545546"/>
                    <a:pt x="5728447" y="537882"/>
                  </a:cubicBezTo>
                  <a:cubicBezTo>
                    <a:pt x="5749363" y="523241"/>
                    <a:pt x="5776259" y="519953"/>
                    <a:pt x="5800165" y="510988"/>
                  </a:cubicBezTo>
                  <a:cubicBezTo>
                    <a:pt x="5815106" y="478117"/>
                    <a:pt x="5831901" y="446028"/>
                    <a:pt x="5844988" y="412376"/>
                  </a:cubicBezTo>
                  <a:cubicBezTo>
                    <a:pt x="5852873" y="392100"/>
                    <a:pt x="5856667" y="370460"/>
                    <a:pt x="5862918" y="349623"/>
                  </a:cubicBezTo>
                  <a:cubicBezTo>
                    <a:pt x="5865633" y="340572"/>
                    <a:pt x="5867656" y="331181"/>
                    <a:pt x="5871882" y="322729"/>
                  </a:cubicBezTo>
                  <a:cubicBezTo>
                    <a:pt x="5876700" y="313092"/>
                    <a:pt x="5881535" y="302732"/>
                    <a:pt x="5889812" y="295835"/>
                  </a:cubicBezTo>
                  <a:cubicBezTo>
                    <a:pt x="5900078" y="287280"/>
                    <a:pt x="5913718" y="283882"/>
                    <a:pt x="5925671" y="277906"/>
                  </a:cubicBezTo>
                  <a:cubicBezTo>
                    <a:pt x="5995601" y="207972"/>
                    <a:pt x="5882336" y="323588"/>
                    <a:pt x="5961529" y="233082"/>
                  </a:cubicBezTo>
                  <a:cubicBezTo>
                    <a:pt x="5988799" y="201917"/>
                    <a:pt x="6007469" y="194991"/>
                    <a:pt x="6024282" y="161364"/>
                  </a:cubicBezTo>
                  <a:cubicBezTo>
                    <a:pt x="6028508" y="152912"/>
                    <a:pt x="6029021" y="142922"/>
                    <a:pt x="6033247" y="134470"/>
                  </a:cubicBezTo>
                  <a:cubicBezTo>
                    <a:pt x="6045206" y="110551"/>
                    <a:pt x="6090707" y="58541"/>
                    <a:pt x="6104965" y="53788"/>
                  </a:cubicBezTo>
                  <a:cubicBezTo>
                    <a:pt x="6172564" y="31254"/>
                    <a:pt x="6089240" y="61651"/>
                    <a:pt x="6158753" y="26894"/>
                  </a:cubicBezTo>
                  <a:cubicBezTo>
                    <a:pt x="6167205" y="22668"/>
                    <a:pt x="6176561" y="20525"/>
                    <a:pt x="6185647" y="17929"/>
                  </a:cubicBezTo>
                  <a:cubicBezTo>
                    <a:pt x="6223094" y="7230"/>
                    <a:pt x="6233025" y="7044"/>
                    <a:pt x="6275294" y="0"/>
                  </a:cubicBezTo>
                  <a:cubicBezTo>
                    <a:pt x="6300294" y="3125"/>
                    <a:pt x="6362496" y="9127"/>
                    <a:pt x="6391835" y="17929"/>
                  </a:cubicBezTo>
                  <a:cubicBezTo>
                    <a:pt x="6407249" y="22553"/>
                    <a:pt x="6421718" y="29882"/>
                    <a:pt x="6436659" y="35859"/>
                  </a:cubicBezTo>
                  <a:cubicBezTo>
                    <a:pt x="6448612" y="47812"/>
                    <a:pt x="6459884" y="60487"/>
                    <a:pt x="6472518" y="71717"/>
                  </a:cubicBezTo>
                  <a:cubicBezTo>
                    <a:pt x="6486819" y="84429"/>
                    <a:pt x="6503811" y="94046"/>
                    <a:pt x="6517341" y="107576"/>
                  </a:cubicBezTo>
                  <a:cubicBezTo>
                    <a:pt x="6612098" y="202334"/>
                    <a:pt x="6468366" y="81533"/>
                    <a:pt x="6580094" y="179294"/>
                  </a:cubicBezTo>
                  <a:cubicBezTo>
                    <a:pt x="6672097" y="259796"/>
                    <a:pt x="6566355" y="156590"/>
                    <a:pt x="6642847" y="233082"/>
                  </a:cubicBezTo>
                  <a:cubicBezTo>
                    <a:pt x="6657805" y="307870"/>
                    <a:pt x="6636619" y="253748"/>
                    <a:pt x="6687671" y="304800"/>
                  </a:cubicBezTo>
                  <a:cubicBezTo>
                    <a:pt x="6701357" y="318486"/>
                    <a:pt x="6825315" y="462690"/>
                    <a:pt x="6875929" y="493059"/>
                  </a:cubicBezTo>
                  <a:cubicBezTo>
                    <a:pt x="6897822" y="506195"/>
                    <a:pt x="6924811" y="508535"/>
                    <a:pt x="6947647" y="519953"/>
                  </a:cubicBezTo>
                  <a:cubicBezTo>
                    <a:pt x="7051038" y="571648"/>
                    <a:pt x="6954195" y="546365"/>
                    <a:pt x="7046259" y="564776"/>
                  </a:cubicBezTo>
                  <a:cubicBezTo>
                    <a:pt x="7067177" y="576729"/>
                    <a:pt x="7087463" y="589861"/>
                    <a:pt x="7109012" y="600635"/>
                  </a:cubicBezTo>
                  <a:cubicBezTo>
                    <a:pt x="7123405" y="607832"/>
                    <a:pt x="7139442" y="611367"/>
                    <a:pt x="7153835" y="618564"/>
                  </a:cubicBezTo>
                  <a:cubicBezTo>
                    <a:pt x="7223353" y="653323"/>
                    <a:pt x="7140020" y="622924"/>
                    <a:pt x="7207623" y="645459"/>
                  </a:cubicBezTo>
                  <a:cubicBezTo>
                    <a:pt x="7213600" y="651435"/>
                    <a:pt x="7220865" y="656355"/>
                    <a:pt x="7225553" y="663388"/>
                  </a:cubicBezTo>
                  <a:cubicBezTo>
                    <a:pt x="7239619" y="684487"/>
                    <a:pt x="7243068" y="707797"/>
                    <a:pt x="7261412" y="726141"/>
                  </a:cubicBezTo>
                  <a:cubicBezTo>
                    <a:pt x="7269031" y="733759"/>
                    <a:pt x="7279341" y="738094"/>
                    <a:pt x="7288306" y="744070"/>
                  </a:cubicBezTo>
                  <a:cubicBezTo>
                    <a:pt x="7295597" y="765942"/>
                    <a:pt x="7297823" y="780482"/>
                    <a:pt x="7315200" y="797859"/>
                  </a:cubicBezTo>
                  <a:cubicBezTo>
                    <a:pt x="7325765" y="808424"/>
                    <a:pt x="7340494" y="814188"/>
                    <a:pt x="7351059" y="824753"/>
                  </a:cubicBezTo>
                  <a:cubicBezTo>
                    <a:pt x="7364589" y="838283"/>
                    <a:pt x="7374965" y="854635"/>
                    <a:pt x="7386918" y="869576"/>
                  </a:cubicBezTo>
                  <a:cubicBezTo>
                    <a:pt x="7393364" y="895361"/>
                    <a:pt x="7390303" y="909259"/>
                    <a:pt x="7413812" y="923364"/>
                  </a:cubicBezTo>
                  <a:cubicBezTo>
                    <a:pt x="7421915" y="928226"/>
                    <a:pt x="7431741" y="929341"/>
                    <a:pt x="7440706" y="932329"/>
                  </a:cubicBezTo>
                  <a:cubicBezTo>
                    <a:pt x="7484145" y="993868"/>
                    <a:pt x="7558596" y="1087766"/>
                    <a:pt x="7593106" y="1165412"/>
                  </a:cubicBezTo>
                  <a:cubicBezTo>
                    <a:pt x="7646828" y="1286285"/>
                    <a:pt x="7584939" y="1211033"/>
                    <a:pt x="7664823" y="1290917"/>
                  </a:cubicBezTo>
                  <a:cubicBezTo>
                    <a:pt x="7691717" y="1353670"/>
                    <a:pt x="7708703" y="1421671"/>
                    <a:pt x="7745506" y="1479176"/>
                  </a:cubicBezTo>
                  <a:cubicBezTo>
                    <a:pt x="7758493" y="1499468"/>
                    <a:pt x="7790352" y="1498918"/>
                    <a:pt x="7808259" y="1515035"/>
                  </a:cubicBezTo>
                  <a:cubicBezTo>
                    <a:pt x="7821210" y="1526691"/>
                    <a:pt x="7824190" y="1546316"/>
                    <a:pt x="7835153" y="1559859"/>
                  </a:cubicBezTo>
                  <a:cubicBezTo>
                    <a:pt x="7875126" y="1609238"/>
                    <a:pt x="7922541" y="1652469"/>
                    <a:pt x="7960659" y="1703294"/>
                  </a:cubicBezTo>
                  <a:cubicBezTo>
                    <a:pt x="7995160" y="1749295"/>
                    <a:pt x="7976988" y="1728588"/>
                    <a:pt x="8014447" y="1766047"/>
                  </a:cubicBezTo>
                  <a:cubicBezTo>
                    <a:pt x="8026400" y="1789953"/>
                    <a:pt x="8035957" y="1815215"/>
                    <a:pt x="8050306" y="1837764"/>
                  </a:cubicBezTo>
                  <a:cubicBezTo>
                    <a:pt x="8085951" y="1893777"/>
                    <a:pt x="8117403" y="1947085"/>
                    <a:pt x="8157882" y="1999129"/>
                  </a:cubicBezTo>
                  <a:cubicBezTo>
                    <a:pt x="8163071" y="2005801"/>
                    <a:pt x="8169495" y="2011444"/>
                    <a:pt x="8175812" y="2017059"/>
                  </a:cubicBezTo>
                  <a:cubicBezTo>
                    <a:pt x="8208514" y="2046127"/>
                    <a:pt x="8264461" y="2089304"/>
                    <a:pt x="8292353" y="2124635"/>
                  </a:cubicBezTo>
                  <a:cubicBezTo>
                    <a:pt x="8489902" y="2374864"/>
                    <a:pt x="8307163" y="2149189"/>
                    <a:pt x="8399929" y="2294964"/>
                  </a:cubicBezTo>
                  <a:cubicBezTo>
                    <a:pt x="8426014" y="2335954"/>
                    <a:pt x="8488916" y="2392915"/>
                    <a:pt x="8516471" y="2420470"/>
                  </a:cubicBezTo>
                  <a:lnTo>
                    <a:pt x="8516471" y="2420470"/>
                  </a:lnTo>
                  <a:cubicBezTo>
                    <a:pt x="8654615" y="2627689"/>
                    <a:pt x="8526118" y="2457014"/>
                    <a:pt x="8641976" y="2572870"/>
                  </a:cubicBezTo>
                  <a:cubicBezTo>
                    <a:pt x="8649595" y="2580489"/>
                    <a:pt x="8654196" y="2590627"/>
                    <a:pt x="8659906" y="2599764"/>
                  </a:cubicBezTo>
                  <a:cubicBezTo>
                    <a:pt x="8669141" y="2614540"/>
                    <a:pt x="8676808" y="2630313"/>
                    <a:pt x="8686800" y="2644588"/>
                  </a:cubicBezTo>
                  <a:cubicBezTo>
                    <a:pt x="8715417" y="2685470"/>
                    <a:pt x="8731702" y="2698455"/>
                    <a:pt x="8767482" y="2734235"/>
                  </a:cubicBezTo>
                  <a:cubicBezTo>
                    <a:pt x="8788475" y="2797211"/>
                    <a:pt x="8769766" y="2754449"/>
                    <a:pt x="8857129" y="2841812"/>
                  </a:cubicBezTo>
                  <a:lnTo>
                    <a:pt x="8875059" y="2859741"/>
                  </a:lnTo>
                  <a:cubicBezTo>
                    <a:pt x="8892148" y="2893920"/>
                    <a:pt x="8897367" y="2906650"/>
                    <a:pt x="8919882" y="2940423"/>
                  </a:cubicBezTo>
                  <a:cubicBezTo>
                    <a:pt x="8967667" y="3012100"/>
                    <a:pt x="8927262" y="2949280"/>
                    <a:pt x="8964706" y="2994212"/>
                  </a:cubicBezTo>
                  <a:cubicBezTo>
                    <a:pt x="8974271" y="3005690"/>
                    <a:pt x="8981504" y="3019056"/>
                    <a:pt x="8991600" y="3030070"/>
                  </a:cubicBezTo>
                  <a:cubicBezTo>
                    <a:pt x="9047303" y="3090837"/>
                    <a:pt x="9107941" y="3147069"/>
                    <a:pt x="9161929" y="3209364"/>
                  </a:cubicBezTo>
                  <a:cubicBezTo>
                    <a:pt x="9185818" y="3236929"/>
                    <a:pt x="9202146" y="3270330"/>
                    <a:pt x="9224682" y="3299012"/>
                  </a:cubicBezTo>
                  <a:cubicBezTo>
                    <a:pt x="9235126" y="3312304"/>
                    <a:pt x="9249410" y="3322149"/>
                    <a:pt x="9260541" y="3334870"/>
                  </a:cubicBezTo>
                  <a:cubicBezTo>
                    <a:pt x="9270380" y="3346114"/>
                    <a:pt x="9277509" y="3359562"/>
                    <a:pt x="9287435" y="3370729"/>
                  </a:cubicBezTo>
                  <a:cubicBezTo>
                    <a:pt x="9301473" y="3386522"/>
                    <a:pt x="9316466" y="3401515"/>
                    <a:pt x="9332259" y="3415553"/>
                  </a:cubicBezTo>
                  <a:cubicBezTo>
                    <a:pt x="9343426" y="3425479"/>
                    <a:pt x="9358067" y="3431391"/>
                    <a:pt x="9368118" y="3442447"/>
                  </a:cubicBezTo>
                  <a:cubicBezTo>
                    <a:pt x="9388219" y="3464558"/>
                    <a:pt x="9400776" y="3493034"/>
                    <a:pt x="9421906" y="3514164"/>
                  </a:cubicBezTo>
                  <a:cubicBezTo>
                    <a:pt x="9535755" y="3628013"/>
                    <a:pt x="9481839" y="3586990"/>
                    <a:pt x="9574306" y="3648635"/>
                  </a:cubicBezTo>
                  <a:cubicBezTo>
                    <a:pt x="9580282" y="3663576"/>
                    <a:pt x="9583309" y="3680069"/>
                    <a:pt x="9592235" y="3693459"/>
                  </a:cubicBezTo>
                  <a:cubicBezTo>
                    <a:pt x="9601612" y="3707524"/>
                    <a:pt x="9615373" y="3718186"/>
                    <a:pt x="9628094" y="3729317"/>
                  </a:cubicBezTo>
                  <a:cubicBezTo>
                    <a:pt x="9662694" y="3759592"/>
                    <a:pt x="9673793" y="3761132"/>
                    <a:pt x="9717741" y="3783106"/>
                  </a:cubicBezTo>
                  <a:cubicBezTo>
                    <a:pt x="9735670" y="3804024"/>
                    <a:pt x="9752048" y="3826378"/>
                    <a:pt x="9771529" y="3845859"/>
                  </a:cubicBezTo>
                  <a:cubicBezTo>
                    <a:pt x="9785059" y="3859389"/>
                    <a:pt x="9805462" y="3865985"/>
                    <a:pt x="9816353" y="3881717"/>
                  </a:cubicBezTo>
                  <a:cubicBezTo>
                    <a:pt x="9833105" y="3905915"/>
                    <a:pt x="9836787" y="3937335"/>
                    <a:pt x="9852212" y="3962400"/>
                  </a:cubicBezTo>
                  <a:cubicBezTo>
                    <a:pt x="9861071" y="3976797"/>
                    <a:pt x="9876841" y="3985625"/>
                    <a:pt x="9888071" y="3998259"/>
                  </a:cubicBezTo>
                  <a:cubicBezTo>
                    <a:pt x="9900783" y="4012560"/>
                    <a:pt x="9911477" y="4028555"/>
                    <a:pt x="9923929" y="4043082"/>
                  </a:cubicBezTo>
                  <a:cubicBezTo>
                    <a:pt x="9929430" y="4049499"/>
                    <a:pt x="9936448" y="4054519"/>
                    <a:pt x="9941859" y="4061012"/>
                  </a:cubicBezTo>
                  <a:cubicBezTo>
                    <a:pt x="9966357" y="4090410"/>
                    <a:pt x="9989670" y="4120777"/>
                    <a:pt x="10013576" y="4150659"/>
                  </a:cubicBezTo>
                  <a:cubicBezTo>
                    <a:pt x="10043458" y="4252259"/>
                    <a:pt x="10071214" y="4354509"/>
                    <a:pt x="10103223" y="4455459"/>
                  </a:cubicBezTo>
                  <a:cubicBezTo>
                    <a:pt x="10110101" y="4477152"/>
                    <a:pt x="10122921" y="4496622"/>
                    <a:pt x="10130118" y="4518212"/>
                  </a:cubicBezTo>
                  <a:cubicBezTo>
                    <a:pt x="10137910" y="4541589"/>
                    <a:pt x="10142506" y="4565919"/>
                    <a:pt x="10148047" y="4589929"/>
                  </a:cubicBezTo>
                  <a:cubicBezTo>
                    <a:pt x="10151473" y="4604776"/>
                    <a:pt x="10151805" y="4620433"/>
                    <a:pt x="10157012" y="4634753"/>
                  </a:cubicBezTo>
                  <a:cubicBezTo>
                    <a:pt x="10163862" y="4653592"/>
                    <a:pt x="10174941" y="4670612"/>
                    <a:pt x="10183906" y="4688541"/>
                  </a:cubicBezTo>
                  <a:cubicBezTo>
                    <a:pt x="10186894" y="4727388"/>
                    <a:pt x="10188319" y="4766387"/>
                    <a:pt x="10192871" y="4805082"/>
                  </a:cubicBezTo>
                  <a:cubicBezTo>
                    <a:pt x="10194311" y="4817318"/>
                    <a:pt x="10200667" y="4828676"/>
                    <a:pt x="10201835" y="4840941"/>
                  </a:cubicBezTo>
                  <a:cubicBezTo>
                    <a:pt x="10206660" y="4891600"/>
                    <a:pt x="10206574" y="4942629"/>
                    <a:pt x="10210800" y="4993341"/>
                  </a:cubicBezTo>
                  <a:cubicBezTo>
                    <a:pt x="10212555" y="5014398"/>
                    <a:pt x="10216470" y="5035223"/>
                    <a:pt x="10219765" y="5056094"/>
                  </a:cubicBezTo>
                  <a:cubicBezTo>
                    <a:pt x="10251870" y="5259424"/>
                    <a:pt x="10226332" y="5084141"/>
                    <a:pt x="10246659" y="5226423"/>
                  </a:cubicBezTo>
                  <a:cubicBezTo>
                    <a:pt x="10249647" y="5274235"/>
                    <a:pt x="10251081" y="5322170"/>
                    <a:pt x="10255623" y="5369859"/>
                  </a:cubicBezTo>
                  <a:cubicBezTo>
                    <a:pt x="10257068" y="5385027"/>
                    <a:pt x="10262574" y="5399579"/>
                    <a:pt x="10264588" y="5414682"/>
                  </a:cubicBezTo>
                  <a:cubicBezTo>
                    <a:pt x="10268557" y="5444450"/>
                    <a:pt x="10263558" y="5476010"/>
                    <a:pt x="10273553" y="5504329"/>
                  </a:cubicBezTo>
                  <a:cubicBezTo>
                    <a:pt x="10282108" y="5528569"/>
                    <a:pt x="10303435" y="5546164"/>
                    <a:pt x="10318376" y="5567082"/>
                  </a:cubicBezTo>
                  <a:cubicBezTo>
                    <a:pt x="10315388" y="5653741"/>
                    <a:pt x="10322798" y="5741388"/>
                    <a:pt x="10309412" y="5827059"/>
                  </a:cubicBezTo>
                  <a:cubicBezTo>
                    <a:pt x="10307105" y="5841821"/>
                    <a:pt x="10281472" y="5841283"/>
                    <a:pt x="10273553" y="5853953"/>
                  </a:cubicBezTo>
                  <a:cubicBezTo>
                    <a:pt x="10265477" y="5866874"/>
                    <a:pt x="10274504" y="5887207"/>
                    <a:pt x="10264588" y="5898776"/>
                  </a:cubicBezTo>
                  <a:cubicBezTo>
                    <a:pt x="10170323" y="6008751"/>
                    <a:pt x="10188210" y="5952683"/>
                    <a:pt x="10094259" y="6015317"/>
                  </a:cubicBezTo>
                  <a:cubicBezTo>
                    <a:pt x="10071336" y="6030599"/>
                    <a:pt x="10050987" y="6049625"/>
                    <a:pt x="10031506" y="6069106"/>
                  </a:cubicBezTo>
                  <a:cubicBezTo>
                    <a:pt x="10015003" y="6085609"/>
                    <a:pt x="10006946" y="6111315"/>
                    <a:pt x="9986682" y="6122894"/>
                  </a:cubicBezTo>
                  <a:cubicBezTo>
                    <a:pt x="9962762" y="6136563"/>
                    <a:pt x="9932894" y="6134847"/>
                    <a:pt x="9906000" y="6140823"/>
                  </a:cubicBezTo>
                  <a:cubicBezTo>
                    <a:pt x="9879106" y="6155764"/>
                    <a:pt x="9854900" y="6177195"/>
                    <a:pt x="9825318" y="6185647"/>
                  </a:cubicBezTo>
                  <a:cubicBezTo>
                    <a:pt x="9753706" y="6206108"/>
                    <a:pt x="9731366" y="6197337"/>
                    <a:pt x="9672918" y="6185647"/>
                  </a:cubicBezTo>
                  <a:cubicBezTo>
                    <a:pt x="9622118" y="6188635"/>
                    <a:pt x="9571230" y="6190386"/>
                    <a:pt x="9520518" y="6194612"/>
                  </a:cubicBezTo>
                  <a:cubicBezTo>
                    <a:pt x="9499461" y="6196367"/>
                    <a:pt x="9478808" y="6201663"/>
                    <a:pt x="9457765" y="6203576"/>
                  </a:cubicBezTo>
                  <a:cubicBezTo>
                    <a:pt x="9413026" y="6207643"/>
                    <a:pt x="9368118" y="6209553"/>
                    <a:pt x="9323294" y="6212541"/>
                  </a:cubicBezTo>
                  <a:cubicBezTo>
                    <a:pt x="9119196" y="6253360"/>
                    <a:pt x="9313408" y="6221506"/>
                    <a:pt x="8928847" y="6221506"/>
                  </a:cubicBezTo>
                  <a:cubicBezTo>
                    <a:pt x="8800318" y="6221506"/>
                    <a:pt x="8671859" y="6227482"/>
                    <a:pt x="8543365" y="6230470"/>
                  </a:cubicBezTo>
                  <a:cubicBezTo>
                    <a:pt x="8069162" y="6223696"/>
                    <a:pt x="8077481" y="6261912"/>
                    <a:pt x="7781365" y="6194612"/>
                  </a:cubicBezTo>
                  <a:cubicBezTo>
                    <a:pt x="7603402" y="6154165"/>
                    <a:pt x="7874183" y="6201196"/>
                    <a:pt x="7611035" y="6158753"/>
                  </a:cubicBezTo>
                  <a:lnTo>
                    <a:pt x="7440706" y="6131859"/>
                  </a:lnTo>
                  <a:cubicBezTo>
                    <a:pt x="7363056" y="6100798"/>
                    <a:pt x="7427506" y="6122187"/>
                    <a:pt x="7324165" y="6104964"/>
                  </a:cubicBezTo>
                  <a:cubicBezTo>
                    <a:pt x="7294106" y="6099954"/>
                    <a:pt x="7264718" y="6091116"/>
                    <a:pt x="7234518" y="6087035"/>
                  </a:cubicBezTo>
                  <a:cubicBezTo>
                    <a:pt x="7154070" y="6076164"/>
                    <a:pt x="7073023" y="6070210"/>
                    <a:pt x="6992471" y="6060141"/>
                  </a:cubicBezTo>
                  <a:cubicBezTo>
                    <a:pt x="6977351" y="6058251"/>
                    <a:pt x="6962751" y="6053190"/>
                    <a:pt x="6947647" y="6051176"/>
                  </a:cubicBezTo>
                  <a:cubicBezTo>
                    <a:pt x="6917879" y="6047207"/>
                    <a:pt x="6887623" y="6047149"/>
                    <a:pt x="6858000" y="6042212"/>
                  </a:cubicBezTo>
                  <a:cubicBezTo>
                    <a:pt x="6779959" y="6029205"/>
                    <a:pt x="6702759" y="6011541"/>
                    <a:pt x="6624918" y="5997388"/>
                  </a:cubicBezTo>
                  <a:cubicBezTo>
                    <a:pt x="6604129" y="5993608"/>
                    <a:pt x="6583083" y="5991411"/>
                    <a:pt x="6562165" y="5988423"/>
                  </a:cubicBezTo>
                  <a:lnTo>
                    <a:pt x="5853953" y="5997388"/>
                  </a:lnTo>
                  <a:cubicBezTo>
                    <a:pt x="5829867" y="5997942"/>
                    <a:pt x="5806327" y="6006353"/>
                    <a:pt x="5782235" y="6006353"/>
                  </a:cubicBezTo>
                  <a:cubicBezTo>
                    <a:pt x="5623830" y="6006353"/>
                    <a:pt x="5465482" y="6000376"/>
                    <a:pt x="5307106" y="5997388"/>
                  </a:cubicBezTo>
                  <a:lnTo>
                    <a:pt x="4177553" y="6006353"/>
                  </a:lnTo>
                  <a:cubicBezTo>
                    <a:pt x="3931151" y="6009304"/>
                    <a:pt x="3812948" y="6015199"/>
                    <a:pt x="3585882" y="6024282"/>
                  </a:cubicBezTo>
                  <a:lnTo>
                    <a:pt x="3487271" y="6033247"/>
                  </a:lnTo>
                  <a:cubicBezTo>
                    <a:pt x="3463311" y="6035769"/>
                    <a:pt x="3439550" y="6040079"/>
                    <a:pt x="3415553" y="6042212"/>
                  </a:cubicBezTo>
                  <a:lnTo>
                    <a:pt x="3083859" y="6069106"/>
                  </a:lnTo>
                  <a:cubicBezTo>
                    <a:pt x="3024026" y="6074354"/>
                    <a:pt x="2964511" y="6083288"/>
                    <a:pt x="2904565" y="6087035"/>
                  </a:cubicBezTo>
                  <a:lnTo>
                    <a:pt x="2761129" y="6096000"/>
                  </a:lnTo>
                  <a:lnTo>
                    <a:pt x="2447365" y="6122894"/>
                  </a:lnTo>
                  <a:cubicBezTo>
                    <a:pt x="2387683" y="6127235"/>
                    <a:pt x="2327813" y="6128445"/>
                    <a:pt x="2268071" y="6131859"/>
                  </a:cubicBezTo>
                  <a:cubicBezTo>
                    <a:pt x="2178135" y="6136998"/>
                    <a:pt x="2106049" y="6142942"/>
                    <a:pt x="2017059" y="6149788"/>
                  </a:cubicBezTo>
                  <a:lnTo>
                    <a:pt x="1577788" y="6140823"/>
                  </a:lnTo>
                  <a:cubicBezTo>
                    <a:pt x="1556671" y="6140069"/>
                    <a:pt x="1536158" y="6132401"/>
                    <a:pt x="1515035" y="6131859"/>
                  </a:cubicBezTo>
                  <a:cubicBezTo>
                    <a:pt x="1302919" y="6126420"/>
                    <a:pt x="1090706" y="6125882"/>
                    <a:pt x="878541" y="6122894"/>
                  </a:cubicBezTo>
                  <a:cubicBezTo>
                    <a:pt x="866588" y="6119906"/>
                    <a:pt x="854529" y="6117314"/>
                    <a:pt x="842682" y="6113929"/>
                  </a:cubicBezTo>
                  <a:cubicBezTo>
                    <a:pt x="833596" y="6111333"/>
                    <a:pt x="825085" y="6106654"/>
                    <a:pt x="815788" y="6104964"/>
                  </a:cubicBezTo>
                  <a:cubicBezTo>
                    <a:pt x="792085" y="6100654"/>
                    <a:pt x="767977" y="6098988"/>
                    <a:pt x="744071" y="6096000"/>
                  </a:cubicBezTo>
                  <a:cubicBezTo>
                    <a:pt x="738094" y="6090023"/>
                    <a:pt x="734101" y="6080913"/>
                    <a:pt x="726141" y="6078070"/>
                  </a:cubicBezTo>
                  <a:cubicBezTo>
                    <a:pt x="691332" y="6065638"/>
                    <a:pt x="653845" y="6062201"/>
                    <a:pt x="618565" y="6051176"/>
                  </a:cubicBezTo>
                  <a:lnTo>
                    <a:pt x="475129" y="6006353"/>
                  </a:lnTo>
                  <a:cubicBezTo>
                    <a:pt x="417874" y="5988273"/>
                    <a:pt x="478716" y="6007877"/>
                    <a:pt x="394447" y="5961529"/>
                  </a:cubicBezTo>
                  <a:cubicBezTo>
                    <a:pt x="353463" y="5938988"/>
                    <a:pt x="309552" y="5921982"/>
                    <a:pt x="268941" y="5898776"/>
                  </a:cubicBezTo>
                  <a:cubicBezTo>
                    <a:pt x="194585" y="5856287"/>
                    <a:pt x="227737" y="5873691"/>
                    <a:pt x="170329" y="5844988"/>
                  </a:cubicBezTo>
                  <a:cubicBezTo>
                    <a:pt x="161364" y="5836023"/>
                    <a:pt x="153751" y="5825463"/>
                    <a:pt x="143435" y="5818094"/>
                  </a:cubicBezTo>
                  <a:cubicBezTo>
                    <a:pt x="132560" y="5810326"/>
                    <a:pt x="117842" y="5808719"/>
                    <a:pt x="107576" y="5800164"/>
                  </a:cubicBezTo>
                  <a:cubicBezTo>
                    <a:pt x="99299" y="5793267"/>
                    <a:pt x="97755" y="5780365"/>
                    <a:pt x="89647" y="5773270"/>
                  </a:cubicBezTo>
                  <a:cubicBezTo>
                    <a:pt x="73430" y="5759080"/>
                    <a:pt x="53512" y="5749769"/>
                    <a:pt x="35859" y="5737412"/>
                  </a:cubicBezTo>
                  <a:cubicBezTo>
                    <a:pt x="23619" y="5728844"/>
                    <a:pt x="11953" y="5719482"/>
                    <a:pt x="0" y="5710517"/>
                  </a:cubicBezTo>
                  <a:cubicBezTo>
                    <a:pt x="14941" y="5707529"/>
                    <a:pt x="29949" y="5704858"/>
                    <a:pt x="44823" y="5701553"/>
                  </a:cubicBezTo>
                  <a:cubicBezTo>
                    <a:pt x="56851" y="5698880"/>
                    <a:pt x="71970" y="5701300"/>
                    <a:pt x="80682" y="5692588"/>
                  </a:cubicBezTo>
                  <a:cubicBezTo>
                    <a:pt x="89394" y="5683876"/>
                    <a:pt x="86659" y="5668682"/>
                    <a:pt x="89647" y="5656729"/>
                  </a:cubicBezTo>
                  <a:cubicBezTo>
                    <a:pt x="80259" y="5591018"/>
                    <a:pt x="67235" y="5596965"/>
                    <a:pt x="62753" y="5585012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 flipH="1">
              <a:off x="-152400" y="2667000"/>
              <a:ext cx="7391400" cy="6566712"/>
            </a:xfrm>
            <a:custGeom>
              <a:avLst/>
              <a:gdLst>
                <a:gd name="connsiteX0" fmla="*/ 62753 w 10322798"/>
                <a:gd name="connsiteY0" fmla="*/ 5585012 h 6261912"/>
                <a:gd name="connsiteX1" fmla="*/ 62753 w 10322798"/>
                <a:gd name="connsiteY1" fmla="*/ 5585012 h 6261912"/>
                <a:gd name="connsiteX2" fmla="*/ 80682 w 10322798"/>
                <a:gd name="connsiteY2" fmla="*/ 5423647 h 6261912"/>
                <a:gd name="connsiteX3" fmla="*/ 98612 w 10322798"/>
                <a:gd name="connsiteY3" fmla="*/ 5405717 h 6261912"/>
                <a:gd name="connsiteX4" fmla="*/ 116541 w 10322798"/>
                <a:gd name="connsiteY4" fmla="*/ 5360894 h 6261912"/>
                <a:gd name="connsiteX5" fmla="*/ 188259 w 10322798"/>
                <a:gd name="connsiteY5" fmla="*/ 5208494 h 6261912"/>
                <a:gd name="connsiteX6" fmla="*/ 215153 w 10322798"/>
                <a:gd name="connsiteY6" fmla="*/ 5136776 h 6261912"/>
                <a:gd name="connsiteX7" fmla="*/ 224118 w 10322798"/>
                <a:gd name="connsiteY7" fmla="*/ 5109882 h 6261912"/>
                <a:gd name="connsiteX8" fmla="*/ 242047 w 10322798"/>
                <a:gd name="connsiteY8" fmla="*/ 5065059 h 6261912"/>
                <a:gd name="connsiteX9" fmla="*/ 295835 w 10322798"/>
                <a:gd name="connsiteY9" fmla="*/ 4984376 h 6261912"/>
                <a:gd name="connsiteX10" fmla="*/ 304800 w 10322798"/>
                <a:gd name="connsiteY10" fmla="*/ 4957482 h 6261912"/>
                <a:gd name="connsiteX11" fmla="*/ 358588 w 10322798"/>
                <a:gd name="connsiteY11" fmla="*/ 4912659 h 6261912"/>
                <a:gd name="connsiteX12" fmla="*/ 394447 w 10322798"/>
                <a:gd name="connsiteY12" fmla="*/ 4885764 h 6261912"/>
                <a:gd name="connsiteX13" fmla="*/ 537882 w 10322798"/>
                <a:gd name="connsiteY13" fmla="*/ 4778188 h 6261912"/>
                <a:gd name="connsiteX14" fmla="*/ 609600 w 10322798"/>
                <a:gd name="connsiteY14" fmla="*/ 4715435 h 6261912"/>
                <a:gd name="connsiteX15" fmla="*/ 645459 w 10322798"/>
                <a:gd name="connsiteY15" fmla="*/ 4697506 h 6261912"/>
                <a:gd name="connsiteX16" fmla="*/ 699247 w 10322798"/>
                <a:gd name="connsiteY16" fmla="*/ 4643717 h 6261912"/>
                <a:gd name="connsiteX17" fmla="*/ 744071 w 10322798"/>
                <a:gd name="connsiteY17" fmla="*/ 4607859 h 6261912"/>
                <a:gd name="connsiteX18" fmla="*/ 833718 w 10322798"/>
                <a:gd name="connsiteY18" fmla="*/ 4527176 h 6261912"/>
                <a:gd name="connsiteX19" fmla="*/ 905435 w 10322798"/>
                <a:gd name="connsiteY19" fmla="*/ 4437529 h 6261912"/>
                <a:gd name="connsiteX20" fmla="*/ 932329 w 10322798"/>
                <a:gd name="connsiteY20" fmla="*/ 4374776 h 6261912"/>
                <a:gd name="connsiteX21" fmla="*/ 959223 w 10322798"/>
                <a:gd name="connsiteY21" fmla="*/ 4303059 h 6261912"/>
                <a:gd name="connsiteX22" fmla="*/ 968188 w 10322798"/>
                <a:gd name="connsiteY22" fmla="*/ 4267200 h 6261912"/>
                <a:gd name="connsiteX23" fmla="*/ 986118 w 10322798"/>
                <a:gd name="connsiteY23" fmla="*/ 4240306 h 6261912"/>
                <a:gd name="connsiteX24" fmla="*/ 1004047 w 10322798"/>
                <a:gd name="connsiteY24" fmla="*/ 4204447 h 6261912"/>
                <a:gd name="connsiteX25" fmla="*/ 1048871 w 10322798"/>
                <a:gd name="connsiteY25" fmla="*/ 4123764 h 6261912"/>
                <a:gd name="connsiteX26" fmla="*/ 1066800 w 10322798"/>
                <a:gd name="connsiteY26" fmla="*/ 4043082 h 6261912"/>
                <a:gd name="connsiteX27" fmla="*/ 1084729 w 10322798"/>
                <a:gd name="connsiteY27" fmla="*/ 4016188 h 6261912"/>
                <a:gd name="connsiteX28" fmla="*/ 1093694 w 10322798"/>
                <a:gd name="connsiteY28" fmla="*/ 3989294 h 6261912"/>
                <a:gd name="connsiteX29" fmla="*/ 1120588 w 10322798"/>
                <a:gd name="connsiteY29" fmla="*/ 3962400 h 6261912"/>
                <a:gd name="connsiteX30" fmla="*/ 1138518 w 10322798"/>
                <a:gd name="connsiteY30" fmla="*/ 3926541 h 6261912"/>
                <a:gd name="connsiteX31" fmla="*/ 1201271 w 10322798"/>
                <a:gd name="connsiteY31" fmla="*/ 3899647 h 6261912"/>
                <a:gd name="connsiteX32" fmla="*/ 1255059 w 10322798"/>
                <a:gd name="connsiteY32" fmla="*/ 3854823 h 6261912"/>
                <a:gd name="connsiteX33" fmla="*/ 1290918 w 10322798"/>
                <a:gd name="connsiteY33" fmla="*/ 3827929 h 6261912"/>
                <a:gd name="connsiteX34" fmla="*/ 1398494 w 10322798"/>
                <a:gd name="connsiteY34" fmla="*/ 3774141 h 6261912"/>
                <a:gd name="connsiteX35" fmla="*/ 1434353 w 10322798"/>
                <a:gd name="connsiteY35" fmla="*/ 3756212 h 6261912"/>
                <a:gd name="connsiteX36" fmla="*/ 1497106 w 10322798"/>
                <a:gd name="connsiteY36" fmla="*/ 3711388 h 6261912"/>
                <a:gd name="connsiteX37" fmla="*/ 1524000 w 10322798"/>
                <a:gd name="connsiteY37" fmla="*/ 3684494 h 6261912"/>
                <a:gd name="connsiteX38" fmla="*/ 1577788 w 10322798"/>
                <a:gd name="connsiteY38" fmla="*/ 3648635 h 6261912"/>
                <a:gd name="connsiteX39" fmla="*/ 1631576 w 10322798"/>
                <a:gd name="connsiteY39" fmla="*/ 3612776 h 6261912"/>
                <a:gd name="connsiteX40" fmla="*/ 1667435 w 10322798"/>
                <a:gd name="connsiteY40" fmla="*/ 3585882 h 6261912"/>
                <a:gd name="connsiteX41" fmla="*/ 1873623 w 10322798"/>
                <a:gd name="connsiteY41" fmla="*/ 3460376 h 6261912"/>
                <a:gd name="connsiteX42" fmla="*/ 1882588 w 10322798"/>
                <a:gd name="connsiteY42" fmla="*/ 3433482 h 6261912"/>
                <a:gd name="connsiteX43" fmla="*/ 1918447 w 10322798"/>
                <a:gd name="connsiteY43" fmla="*/ 3406588 h 6261912"/>
                <a:gd name="connsiteX44" fmla="*/ 1963271 w 10322798"/>
                <a:gd name="connsiteY44" fmla="*/ 3361764 h 6261912"/>
                <a:gd name="connsiteX45" fmla="*/ 2008094 w 10322798"/>
                <a:gd name="connsiteY45" fmla="*/ 3316941 h 6261912"/>
                <a:gd name="connsiteX46" fmla="*/ 2043953 w 10322798"/>
                <a:gd name="connsiteY46" fmla="*/ 3290047 h 6261912"/>
                <a:gd name="connsiteX47" fmla="*/ 2079812 w 10322798"/>
                <a:gd name="connsiteY47" fmla="*/ 3245223 h 6261912"/>
                <a:gd name="connsiteX48" fmla="*/ 2142565 w 10322798"/>
                <a:gd name="connsiteY48" fmla="*/ 3182470 h 6261912"/>
                <a:gd name="connsiteX49" fmla="*/ 2178423 w 10322798"/>
                <a:gd name="connsiteY49" fmla="*/ 3146612 h 6261912"/>
                <a:gd name="connsiteX50" fmla="*/ 2250141 w 10322798"/>
                <a:gd name="connsiteY50" fmla="*/ 3092823 h 6261912"/>
                <a:gd name="connsiteX51" fmla="*/ 2268071 w 10322798"/>
                <a:gd name="connsiteY51" fmla="*/ 3056964 h 6261912"/>
                <a:gd name="connsiteX52" fmla="*/ 2393576 w 10322798"/>
                <a:gd name="connsiteY52" fmla="*/ 2886635 h 6261912"/>
                <a:gd name="connsiteX53" fmla="*/ 2501153 w 10322798"/>
                <a:gd name="connsiteY53" fmla="*/ 2796988 h 6261912"/>
                <a:gd name="connsiteX54" fmla="*/ 2528047 w 10322798"/>
                <a:gd name="connsiteY54" fmla="*/ 2770094 h 6261912"/>
                <a:gd name="connsiteX55" fmla="*/ 2563906 w 10322798"/>
                <a:gd name="connsiteY55" fmla="*/ 2716306 h 6261912"/>
                <a:gd name="connsiteX56" fmla="*/ 2626659 w 10322798"/>
                <a:gd name="connsiteY56" fmla="*/ 2680447 h 6261912"/>
                <a:gd name="connsiteX57" fmla="*/ 2680447 w 10322798"/>
                <a:gd name="connsiteY57" fmla="*/ 2626659 h 6261912"/>
                <a:gd name="connsiteX58" fmla="*/ 2707341 w 10322798"/>
                <a:gd name="connsiteY58" fmla="*/ 2599764 h 6261912"/>
                <a:gd name="connsiteX59" fmla="*/ 2761129 w 10322798"/>
                <a:gd name="connsiteY59" fmla="*/ 2581835 h 6261912"/>
                <a:gd name="connsiteX60" fmla="*/ 2796988 w 10322798"/>
                <a:gd name="connsiteY60" fmla="*/ 2563906 h 6261912"/>
                <a:gd name="connsiteX61" fmla="*/ 2850776 w 10322798"/>
                <a:gd name="connsiteY61" fmla="*/ 2510117 h 6261912"/>
                <a:gd name="connsiteX62" fmla="*/ 2922494 w 10322798"/>
                <a:gd name="connsiteY62" fmla="*/ 2465294 h 6261912"/>
                <a:gd name="connsiteX63" fmla="*/ 2949388 w 10322798"/>
                <a:gd name="connsiteY63" fmla="*/ 2438400 h 6261912"/>
                <a:gd name="connsiteX64" fmla="*/ 2994212 w 10322798"/>
                <a:gd name="connsiteY64" fmla="*/ 2402541 h 6261912"/>
                <a:gd name="connsiteX65" fmla="*/ 3056965 w 10322798"/>
                <a:gd name="connsiteY65" fmla="*/ 2339788 h 6261912"/>
                <a:gd name="connsiteX66" fmla="*/ 3074894 w 10322798"/>
                <a:gd name="connsiteY66" fmla="*/ 2312894 h 6261912"/>
                <a:gd name="connsiteX67" fmla="*/ 3110753 w 10322798"/>
                <a:gd name="connsiteY67" fmla="*/ 2277035 h 6261912"/>
                <a:gd name="connsiteX68" fmla="*/ 3200400 w 10322798"/>
                <a:gd name="connsiteY68" fmla="*/ 2169459 h 6261912"/>
                <a:gd name="connsiteX69" fmla="*/ 3209365 w 10322798"/>
                <a:gd name="connsiteY69" fmla="*/ 2142564 h 6261912"/>
                <a:gd name="connsiteX70" fmla="*/ 3307976 w 10322798"/>
                <a:gd name="connsiteY70" fmla="*/ 2043953 h 6261912"/>
                <a:gd name="connsiteX71" fmla="*/ 3325906 w 10322798"/>
                <a:gd name="connsiteY71" fmla="*/ 2026023 h 6261912"/>
                <a:gd name="connsiteX72" fmla="*/ 3388659 w 10322798"/>
                <a:gd name="connsiteY72" fmla="*/ 1981200 h 6261912"/>
                <a:gd name="connsiteX73" fmla="*/ 3397623 w 10322798"/>
                <a:gd name="connsiteY73" fmla="*/ 1954306 h 6261912"/>
                <a:gd name="connsiteX74" fmla="*/ 3433482 w 10322798"/>
                <a:gd name="connsiteY74" fmla="*/ 1945341 h 6261912"/>
                <a:gd name="connsiteX75" fmla="*/ 3594847 w 10322798"/>
                <a:gd name="connsiteY75" fmla="*/ 1927412 h 6261912"/>
                <a:gd name="connsiteX76" fmla="*/ 3729318 w 10322798"/>
                <a:gd name="connsiteY76" fmla="*/ 1900517 h 6261912"/>
                <a:gd name="connsiteX77" fmla="*/ 3756212 w 10322798"/>
                <a:gd name="connsiteY77" fmla="*/ 1882588 h 6261912"/>
                <a:gd name="connsiteX78" fmla="*/ 3792071 w 10322798"/>
                <a:gd name="connsiteY78" fmla="*/ 1855694 h 6261912"/>
                <a:gd name="connsiteX79" fmla="*/ 3827929 w 10322798"/>
                <a:gd name="connsiteY79" fmla="*/ 1846729 h 6261912"/>
                <a:gd name="connsiteX80" fmla="*/ 3863788 w 10322798"/>
                <a:gd name="connsiteY80" fmla="*/ 1819835 h 6261912"/>
                <a:gd name="connsiteX81" fmla="*/ 3881718 w 10322798"/>
                <a:gd name="connsiteY81" fmla="*/ 1801906 h 6261912"/>
                <a:gd name="connsiteX82" fmla="*/ 3908612 w 10322798"/>
                <a:gd name="connsiteY82" fmla="*/ 1792941 h 6261912"/>
                <a:gd name="connsiteX83" fmla="*/ 3953435 w 10322798"/>
                <a:gd name="connsiteY83" fmla="*/ 1775012 h 6261912"/>
                <a:gd name="connsiteX84" fmla="*/ 3971365 w 10322798"/>
                <a:gd name="connsiteY84" fmla="*/ 1757082 h 6261912"/>
                <a:gd name="connsiteX85" fmla="*/ 4078941 w 10322798"/>
                <a:gd name="connsiteY85" fmla="*/ 1766047 h 6261912"/>
                <a:gd name="connsiteX86" fmla="*/ 4150659 w 10322798"/>
                <a:gd name="connsiteY86" fmla="*/ 1783976 h 6261912"/>
                <a:gd name="connsiteX87" fmla="*/ 4213412 w 10322798"/>
                <a:gd name="connsiteY87" fmla="*/ 1766047 h 6261912"/>
                <a:gd name="connsiteX88" fmla="*/ 4249271 w 10322798"/>
                <a:gd name="connsiteY88" fmla="*/ 1730188 h 6261912"/>
                <a:gd name="connsiteX89" fmla="*/ 4491318 w 10322798"/>
                <a:gd name="connsiteY89" fmla="*/ 1550894 h 6261912"/>
                <a:gd name="connsiteX90" fmla="*/ 4572000 w 10322798"/>
                <a:gd name="connsiteY90" fmla="*/ 1479176 h 6261912"/>
                <a:gd name="connsiteX91" fmla="*/ 4616823 w 10322798"/>
                <a:gd name="connsiteY91" fmla="*/ 1434353 h 6261912"/>
                <a:gd name="connsiteX92" fmla="*/ 4652682 w 10322798"/>
                <a:gd name="connsiteY92" fmla="*/ 1389529 h 6261912"/>
                <a:gd name="connsiteX93" fmla="*/ 4697506 w 10322798"/>
                <a:gd name="connsiteY93" fmla="*/ 1353670 h 6261912"/>
                <a:gd name="connsiteX94" fmla="*/ 4787153 w 10322798"/>
                <a:gd name="connsiteY94" fmla="*/ 1255059 h 6261912"/>
                <a:gd name="connsiteX95" fmla="*/ 4831976 w 10322798"/>
                <a:gd name="connsiteY95" fmla="*/ 1228164 h 6261912"/>
                <a:gd name="connsiteX96" fmla="*/ 4858871 w 10322798"/>
                <a:gd name="connsiteY96" fmla="*/ 1201270 h 6261912"/>
                <a:gd name="connsiteX97" fmla="*/ 4876800 w 10322798"/>
                <a:gd name="connsiteY97" fmla="*/ 1174376 h 6261912"/>
                <a:gd name="connsiteX98" fmla="*/ 4903694 w 10322798"/>
                <a:gd name="connsiteY98" fmla="*/ 1165412 h 6261912"/>
                <a:gd name="connsiteX99" fmla="*/ 4966447 w 10322798"/>
                <a:gd name="connsiteY99" fmla="*/ 1111623 h 6261912"/>
                <a:gd name="connsiteX100" fmla="*/ 4993341 w 10322798"/>
                <a:gd name="connsiteY100" fmla="*/ 1075764 h 6261912"/>
                <a:gd name="connsiteX101" fmla="*/ 5136776 w 10322798"/>
                <a:gd name="connsiteY101" fmla="*/ 950259 h 6261912"/>
                <a:gd name="connsiteX102" fmla="*/ 5181600 w 10322798"/>
                <a:gd name="connsiteY102" fmla="*/ 932329 h 6261912"/>
                <a:gd name="connsiteX103" fmla="*/ 5208494 w 10322798"/>
                <a:gd name="connsiteY103" fmla="*/ 905435 h 6261912"/>
                <a:gd name="connsiteX104" fmla="*/ 5235388 w 10322798"/>
                <a:gd name="connsiteY104" fmla="*/ 896470 h 6261912"/>
                <a:gd name="connsiteX105" fmla="*/ 5262282 w 10322798"/>
                <a:gd name="connsiteY105" fmla="*/ 860612 h 6261912"/>
                <a:gd name="connsiteX106" fmla="*/ 5351929 w 10322798"/>
                <a:gd name="connsiteY106" fmla="*/ 806823 h 6261912"/>
                <a:gd name="connsiteX107" fmla="*/ 5432612 w 10322798"/>
                <a:gd name="connsiteY107" fmla="*/ 762000 h 6261912"/>
                <a:gd name="connsiteX108" fmla="*/ 5468471 w 10322798"/>
                <a:gd name="connsiteY108" fmla="*/ 717176 h 6261912"/>
                <a:gd name="connsiteX109" fmla="*/ 5504329 w 10322798"/>
                <a:gd name="connsiteY109" fmla="*/ 708212 h 6261912"/>
                <a:gd name="connsiteX110" fmla="*/ 5513294 w 10322798"/>
                <a:gd name="connsiteY110" fmla="*/ 681317 h 6261912"/>
                <a:gd name="connsiteX111" fmla="*/ 5638800 w 10322798"/>
                <a:gd name="connsiteY111" fmla="*/ 636494 h 6261912"/>
                <a:gd name="connsiteX112" fmla="*/ 5674659 w 10322798"/>
                <a:gd name="connsiteY112" fmla="*/ 600635 h 6261912"/>
                <a:gd name="connsiteX113" fmla="*/ 5710518 w 10322798"/>
                <a:gd name="connsiteY113" fmla="*/ 573741 h 6261912"/>
                <a:gd name="connsiteX114" fmla="*/ 5728447 w 10322798"/>
                <a:gd name="connsiteY114" fmla="*/ 537882 h 6261912"/>
                <a:gd name="connsiteX115" fmla="*/ 5800165 w 10322798"/>
                <a:gd name="connsiteY115" fmla="*/ 510988 h 6261912"/>
                <a:gd name="connsiteX116" fmla="*/ 5844988 w 10322798"/>
                <a:gd name="connsiteY116" fmla="*/ 412376 h 6261912"/>
                <a:gd name="connsiteX117" fmla="*/ 5862918 w 10322798"/>
                <a:gd name="connsiteY117" fmla="*/ 349623 h 6261912"/>
                <a:gd name="connsiteX118" fmla="*/ 5871882 w 10322798"/>
                <a:gd name="connsiteY118" fmla="*/ 322729 h 6261912"/>
                <a:gd name="connsiteX119" fmla="*/ 5889812 w 10322798"/>
                <a:gd name="connsiteY119" fmla="*/ 295835 h 6261912"/>
                <a:gd name="connsiteX120" fmla="*/ 5925671 w 10322798"/>
                <a:gd name="connsiteY120" fmla="*/ 277906 h 6261912"/>
                <a:gd name="connsiteX121" fmla="*/ 5961529 w 10322798"/>
                <a:gd name="connsiteY121" fmla="*/ 233082 h 6261912"/>
                <a:gd name="connsiteX122" fmla="*/ 6024282 w 10322798"/>
                <a:gd name="connsiteY122" fmla="*/ 161364 h 6261912"/>
                <a:gd name="connsiteX123" fmla="*/ 6033247 w 10322798"/>
                <a:gd name="connsiteY123" fmla="*/ 134470 h 6261912"/>
                <a:gd name="connsiteX124" fmla="*/ 6104965 w 10322798"/>
                <a:gd name="connsiteY124" fmla="*/ 53788 h 6261912"/>
                <a:gd name="connsiteX125" fmla="*/ 6158753 w 10322798"/>
                <a:gd name="connsiteY125" fmla="*/ 26894 h 6261912"/>
                <a:gd name="connsiteX126" fmla="*/ 6185647 w 10322798"/>
                <a:gd name="connsiteY126" fmla="*/ 17929 h 6261912"/>
                <a:gd name="connsiteX127" fmla="*/ 6275294 w 10322798"/>
                <a:gd name="connsiteY127" fmla="*/ 0 h 6261912"/>
                <a:gd name="connsiteX128" fmla="*/ 6391835 w 10322798"/>
                <a:gd name="connsiteY128" fmla="*/ 17929 h 6261912"/>
                <a:gd name="connsiteX129" fmla="*/ 6436659 w 10322798"/>
                <a:gd name="connsiteY129" fmla="*/ 35859 h 6261912"/>
                <a:gd name="connsiteX130" fmla="*/ 6472518 w 10322798"/>
                <a:gd name="connsiteY130" fmla="*/ 71717 h 6261912"/>
                <a:gd name="connsiteX131" fmla="*/ 6517341 w 10322798"/>
                <a:gd name="connsiteY131" fmla="*/ 107576 h 6261912"/>
                <a:gd name="connsiteX132" fmla="*/ 6580094 w 10322798"/>
                <a:gd name="connsiteY132" fmla="*/ 179294 h 6261912"/>
                <a:gd name="connsiteX133" fmla="*/ 6642847 w 10322798"/>
                <a:gd name="connsiteY133" fmla="*/ 233082 h 6261912"/>
                <a:gd name="connsiteX134" fmla="*/ 6687671 w 10322798"/>
                <a:gd name="connsiteY134" fmla="*/ 304800 h 6261912"/>
                <a:gd name="connsiteX135" fmla="*/ 6875929 w 10322798"/>
                <a:gd name="connsiteY135" fmla="*/ 493059 h 6261912"/>
                <a:gd name="connsiteX136" fmla="*/ 6947647 w 10322798"/>
                <a:gd name="connsiteY136" fmla="*/ 519953 h 6261912"/>
                <a:gd name="connsiteX137" fmla="*/ 7046259 w 10322798"/>
                <a:gd name="connsiteY137" fmla="*/ 564776 h 6261912"/>
                <a:gd name="connsiteX138" fmla="*/ 7109012 w 10322798"/>
                <a:gd name="connsiteY138" fmla="*/ 600635 h 6261912"/>
                <a:gd name="connsiteX139" fmla="*/ 7153835 w 10322798"/>
                <a:gd name="connsiteY139" fmla="*/ 618564 h 6261912"/>
                <a:gd name="connsiteX140" fmla="*/ 7207623 w 10322798"/>
                <a:gd name="connsiteY140" fmla="*/ 645459 h 6261912"/>
                <a:gd name="connsiteX141" fmla="*/ 7225553 w 10322798"/>
                <a:gd name="connsiteY141" fmla="*/ 663388 h 6261912"/>
                <a:gd name="connsiteX142" fmla="*/ 7261412 w 10322798"/>
                <a:gd name="connsiteY142" fmla="*/ 726141 h 6261912"/>
                <a:gd name="connsiteX143" fmla="*/ 7288306 w 10322798"/>
                <a:gd name="connsiteY143" fmla="*/ 744070 h 6261912"/>
                <a:gd name="connsiteX144" fmla="*/ 7315200 w 10322798"/>
                <a:gd name="connsiteY144" fmla="*/ 797859 h 6261912"/>
                <a:gd name="connsiteX145" fmla="*/ 7351059 w 10322798"/>
                <a:gd name="connsiteY145" fmla="*/ 824753 h 6261912"/>
                <a:gd name="connsiteX146" fmla="*/ 7386918 w 10322798"/>
                <a:gd name="connsiteY146" fmla="*/ 869576 h 6261912"/>
                <a:gd name="connsiteX147" fmla="*/ 7413812 w 10322798"/>
                <a:gd name="connsiteY147" fmla="*/ 923364 h 6261912"/>
                <a:gd name="connsiteX148" fmla="*/ 7440706 w 10322798"/>
                <a:gd name="connsiteY148" fmla="*/ 932329 h 6261912"/>
                <a:gd name="connsiteX149" fmla="*/ 7593106 w 10322798"/>
                <a:gd name="connsiteY149" fmla="*/ 1165412 h 6261912"/>
                <a:gd name="connsiteX150" fmla="*/ 7664823 w 10322798"/>
                <a:gd name="connsiteY150" fmla="*/ 1290917 h 6261912"/>
                <a:gd name="connsiteX151" fmla="*/ 7745506 w 10322798"/>
                <a:gd name="connsiteY151" fmla="*/ 1479176 h 6261912"/>
                <a:gd name="connsiteX152" fmla="*/ 7808259 w 10322798"/>
                <a:gd name="connsiteY152" fmla="*/ 1515035 h 6261912"/>
                <a:gd name="connsiteX153" fmla="*/ 7835153 w 10322798"/>
                <a:gd name="connsiteY153" fmla="*/ 1559859 h 6261912"/>
                <a:gd name="connsiteX154" fmla="*/ 7960659 w 10322798"/>
                <a:gd name="connsiteY154" fmla="*/ 1703294 h 6261912"/>
                <a:gd name="connsiteX155" fmla="*/ 8014447 w 10322798"/>
                <a:gd name="connsiteY155" fmla="*/ 1766047 h 6261912"/>
                <a:gd name="connsiteX156" fmla="*/ 8050306 w 10322798"/>
                <a:gd name="connsiteY156" fmla="*/ 1837764 h 6261912"/>
                <a:gd name="connsiteX157" fmla="*/ 8157882 w 10322798"/>
                <a:gd name="connsiteY157" fmla="*/ 1999129 h 6261912"/>
                <a:gd name="connsiteX158" fmla="*/ 8175812 w 10322798"/>
                <a:gd name="connsiteY158" fmla="*/ 2017059 h 6261912"/>
                <a:gd name="connsiteX159" fmla="*/ 8292353 w 10322798"/>
                <a:gd name="connsiteY159" fmla="*/ 2124635 h 6261912"/>
                <a:gd name="connsiteX160" fmla="*/ 8399929 w 10322798"/>
                <a:gd name="connsiteY160" fmla="*/ 2294964 h 6261912"/>
                <a:gd name="connsiteX161" fmla="*/ 8516471 w 10322798"/>
                <a:gd name="connsiteY161" fmla="*/ 2420470 h 6261912"/>
                <a:gd name="connsiteX162" fmla="*/ 8516471 w 10322798"/>
                <a:gd name="connsiteY162" fmla="*/ 2420470 h 6261912"/>
                <a:gd name="connsiteX163" fmla="*/ 8641976 w 10322798"/>
                <a:gd name="connsiteY163" fmla="*/ 2572870 h 6261912"/>
                <a:gd name="connsiteX164" fmla="*/ 8659906 w 10322798"/>
                <a:gd name="connsiteY164" fmla="*/ 2599764 h 6261912"/>
                <a:gd name="connsiteX165" fmla="*/ 8686800 w 10322798"/>
                <a:gd name="connsiteY165" fmla="*/ 2644588 h 6261912"/>
                <a:gd name="connsiteX166" fmla="*/ 8767482 w 10322798"/>
                <a:gd name="connsiteY166" fmla="*/ 2734235 h 6261912"/>
                <a:gd name="connsiteX167" fmla="*/ 8857129 w 10322798"/>
                <a:gd name="connsiteY167" fmla="*/ 2841812 h 6261912"/>
                <a:gd name="connsiteX168" fmla="*/ 8875059 w 10322798"/>
                <a:gd name="connsiteY168" fmla="*/ 2859741 h 6261912"/>
                <a:gd name="connsiteX169" fmla="*/ 8919882 w 10322798"/>
                <a:gd name="connsiteY169" fmla="*/ 2940423 h 6261912"/>
                <a:gd name="connsiteX170" fmla="*/ 8964706 w 10322798"/>
                <a:gd name="connsiteY170" fmla="*/ 2994212 h 6261912"/>
                <a:gd name="connsiteX171" fmla="*/ 8991600 w 10322798"/>
                <a:gd name="connsiteY171" fmla="*/ 3030070 h 6261912"/>
                <a:gd name="connsiteX172" fmla="*/ 9161929 w 10322798"/>
                <a:gd name="connsiteY172" fmla="*/ 3209364 h 6261912"/>
                <a:gd name="connsiteX173" fmla="*/ 9224682 w 10322798"/>
                <a:gd name="connsiteY173" fmla="*/ 3299012 h 6261912"/>
                <a:gd name="connsiteX174" fmla="*/ 9260541 w 10322798"/>
                <a:gd name="connsiteY174" fmla="*/ 3334870 h 6261912"/>
                <a:gd name="connsiteX175" fmla="*/ 9287435 w 10322798"/>
                <a:gd name="connsiteY175" fmla="*/ 3370729 h 6261912"/>
                <a:gd name="connsiteX176" fmla="*/ 9332259 w 10322798"/>
                <a:gd name="connsiteY176" fmla="*/ 3415553 h 6261912"/>
                <a:gd name="connsiteX177" fmla="*/ 9368118 w 10322798"/>
                <a:gd name="connsiteY177" fmla="*/ 3442447 h 6261912"/>
                <a:gd name="connsiteX178" fmla="*/ 9421906 w 10322798"/>
                <a:gd name="connsiteY178" fmla="*/ 3514164 h 6261912"/>
                <a:gd name="connsiteX179" fmla="*/ 9574306 w 10322798"/>
                <a:gd name="connsiteY179" fmla="*/ 3648635 h 6261912"/>
                <a:gd name="connsiteX180" fmla="*/ 9592235 w 10322798"/>
                <a:gd name="connsiteY180" fmla="*/ 3693459 h 6261912"/>
                <a:gd name="connsiteX181" fmla="*/ 9628094 w 10322798"/>
                <a:gd name="connsiteY181" fmla="*/ 3729317 h 6261912"/>
                <a:gd name="connsiteX182" fmla="*/ 9717741 w 10322798"/>
                <a:gd name="connsiteY182" fmla="*/ 3783106 h 6261912"/>
                <a:gd name="connsiteX183" fmla="*/ 9771529 w 10322798"/>
                <a:gd name="connsiteY183" fmla="*/ 3845859 h 6261912"/>
                <a:gd name="connsiteX184" fmla="*/ 9816353 w 10322798"/>
                <a:gd name="connsiteY184" fmla="*/ 3881717 h 6261912"/>
                <a:gd name="connsiteX185" fmla="*/ 9852212 w 10322798"/>
                <a:gd name="connsiteY185" fmla="*/ 3962400 h 6261912"/>
                <a:gd name="connsiteX186" fmla="*/ 9888071 w 10322798"/>
                <a:gd name="connsiteY186" fmla="*/ 3998259 h 6261912"/>
                <a:gd name="connsiteX187" fmla="*/ 9923929 w 10322798"/>
                <a:gd name="connsiteY187" fmla="*/ 4043082 h 6261912"/>
                <a:gd name="connsiteX188" fmla="*/ 9941859 w 10322798"/>
                <a:gd name="connsiteY188" fmla="*/ 4061012 h 6261912"/>
                <a:gd name="connsiteX189" fmla="*/ 10013576 w 10322798"/>
                <a:gd name="connsiteY189" fmla="*/ 4150659 h 6261912"/>
                <a:gd name="connsiteX190" fmla="*/ 10103223 w 10322798"/>
                <a:gd name="connsiteY190" fmla="*/ 4455459 h 6261912"/>
                <a:gd name="connsiteX191" fmla="*/ 10130118 w 10322798"/>
                <a:gd name="connsiteY191" fmla="*/ 4518212 h 6261912"/>
                <a:gd name="connsiteX192" fmla="*/ 10148047 w 10322798"/>
                <a:gd name="connsiteY192" fmla="*/ 4589929 h 6261912"/>
                <a:gd name="connsiteX193" fmla="*/ 10157012 w 10322798"/>
                <a:gd name="connsiteY193" fmla="*/ 4634753 h 6261912"/>
                <a:gd name="connsiteX194" fmla="*/ 10183906 w 10322798"/>
                <a:gd name="connsiteY194" fmla="*/ 4688541 h 6261912"/>
                <a:gd name="connsiteX195" fmla="*/ 10192871 w 10322798"/>
                <a:gd name="connsiteY195" fmla="*/ 4805082 h 6261912"/>
                <a:gd name="connsiteX196" fmla="*/ 10201835 w 10322798"/>
                <a:gd name="connsiteY196" fmla="*/ 4840941 h 6261912"/>
                <a:gd name="connsiteX197" fmla="*/ 10210800 w 10322798"/>
                <a:gd name="connsiteY197" fmla="*/ 4993341 h 6261912"/>
                <a:gd name="connsiteX198" fmla="*/ 10219765 w 10322798"/>
                <a:gd name="connsiteY198" fmla="*/ 5056094 h 6261912"/>
                <a:gd name="connsiteX199" fmla="*/ 10246659 w 10322798"/>
                <a:gd name="connsiteY199" fmla="*/ 5226423 h 6261912"/>
                <a:gd name="connsiteX200" fmla="*/ 10255623 w 10322798"/>
                <a:gd name="connsiteY200" fmla="*/ 5369859 h 6261912"/>
                <a:gd name="connsiteX201" fmla="*/ 10264588 w 10322798"/>
                <a:gd name="connsiteY201" fmla="*/ 5414682 h 6261912"/>
                <a:gd name="connsiteX202" fmla="*/ 10273553 w 10322798"/>
                <a:gd name="connsiteY202" fmla="*/ 5504329 h 6261912"/>
                <a:gd name="connsiteX203" fmla="*/ 10318376 w 10322798"/>
                <a:gd name="connsiteY203" fmla="*/ 5567082 h 6261912"/>
                <a:gd name="connsiteX204" fmla="*/ 10309412 w 10322798"/>
                <a:gd name="connsiteY204" fmla="*/ 5827059 h 6261912"/>
                <a:gd name="connsiteX205" fmla="*/ 10273553 w 10322798"/>
                <a:gd name="connsiteY205" fmla="*/ 5853953 h 6261912"/>
                <a:gd name="connsiteX206" fmla="*/ 10264588 w 10322798"/>
                <a:gd name="connsiteY206" fmla="*/ 5898776 h 6261912"/>
                <a:gd name="connsiteX207" fmla="*/ 10094259 w 10322798"/>
                <a:gd name="connsiteY207" fmla="*/ 6015317 h 6261912"/>
                <a:gd name="connsiteX208" fmla="*/ 10031506 w 10322798"/>
                <a:gd name="connsiteY208" fmla="*/ 6069106 h 6261912"/>
                <a:gd name="connsiteX209" fmla="*/ 9986682 w 10322798"/>
                <a:gd name="connsiteY209" fmla="*/ 6122894 h 6261912"/>
                <a:gd name="connsiteX210" fmla="*/ 9906000 w 10322798"/>
                <a:gd name="connsiteY210" fmla="*/ 6140823 h 6261912"/>
                <a:gd name="connsiteX211" fmla="*/ 9825318 w 10322798"/>
                <a:gd name="connsiteY211" fmla="*/ 6185647 h 6261912"/>
                <a:gd name="connsiteX212" fmla="*/ 9672918 w 10322798"/>
                <a:gd name="connsiteY212" fmla="*/ 6185647 h 6261912"/>
                <a:gd name="connsiteX213" fmla="*/ 9520518 w 10322798"/>
                <a:gd name="connsiteY213" fmla="*/ 6194612 h 6261912"/>
                <a:gd name="connsiteX214" fmla="*/ 9457765 w 10322798"/>
                <a:gd name="connsiteY214" fmla="*/ 6203576 h 6261912"/>
                <a:gd name="connsiteX215" fmla="*/ 9323294 w 10322798"/>
                <a:gd name="connsiteY215" fmla="*/ 6212541 h 6261912"/>
                <a:gd name="connsiteX216" fmla="*/ 8928847 w 10322798"/>
                <a:gd name="connsiteY216" fmla="*/ 6221506 h 6261912"/>
                <a:gd name="connsiteX217" fmla="*/ 8543365 w 10322798"/>
                <a:gd name="connsiteY217" fmla="*/ 6230470 h 6261912"/>
                <a:gd name="connsiteX218" fmla="*/ 7781365 w 10322798"/>
                <a:gd name="connsiteY218" fmla="*/ 6194612 h 6261912"/>
                <a:gd name="connsiteX219" fmla="*/ 7611035 w 10322798"/>
                <a:gd name="connsiteY219" fmla="*/ 6158753 h 6261912"/>
                <a:gd name="connsiteX220" fmla="*/ 7440706 w 10322798"/>
                <a:gd name="connsiteY220" fmla="*/ 6131859 h 6261912"/>
                <a:gd name="connsiteX221" fmla="*/ 7324165 w 10322798"/>
                <a:gd name="connsiteY221" fmla="*/ 6104964 h 6261912"/>
                <a:gd name="connsiteX222" fmla="*/ 7234518 w 10322798"/>
                <a:gd name="connsiteY222" fmla="*/ 6087035 h 6261912"/>
                <a:gd name="connsiteX223" fmla="*/ 6992471 w 10322798"/>
                <a:gd name="connsiteY223" fmla="*/ 6060141 h 6261912"/>
                <a:gd name="connsiteX224" fmla="*/ 6947647 w 10322798"/>
                <a:gd name="connsiteY224" fmla="*/ 6051176 h 6261912"/>
                <a:gd name="connsiteX225" fmla="*/ 6858000 w 10322798"/>
                <a:gd name="connsiteY225" fmla="*/ 6042212 h 6261912"/>
                <a:gd name="connsiteX226" fmla="*/ 6624918 w 10322798"/>
                <a:gd name="connsiteY226" fmla="*/ 5997388 h 6261912"/>
                <a:gd name="connsiteX227" fmla="*/ 6562165 w 10322798"/>
                <a:gd name="connsiteY227" fmla="*/ 5988423 h 6261912"/>
                <a:gd name="connsiteX228" fmla="*/ 5853953 w 10322798"/>
                <a:gd name="connsiteY228" fmla="*/ 5997388 h 6261912"/>
                <a:gd name="connsiteX229" fmla="*/ 5782235 w 10322798"/>
                <a:gd name="connsiteY229" fmla="*/ 6006353 h 6261912"/>
                <a:gd name="connsiteX230" fmla="*/ 5307106 w 10322798"/>
                <a:gd name="connsiteY230" fmla="*/ 5997388 h 6261912"/>
                <a:gd name="connsiteX231" fmla="*/ 4177553 w 10322798"/>
                <a:gd name="connsiteY231" fmla="*/ 6006353 h 6261912"/>
                <a:gd name="connsiteX232" fmla="*/ 3585882 w 10322798"/>
                <a:gd name="connsiteY232" fmla="*/ 6024282 h 6261912"/>
                <a:gd name="connsiteX233" fmla="*/ 3487271 w 10322798"/>
                <a:gd name="connsiteY233" fmla="*/ 6033247 h 6261912"/>
                <a:gd name="connsiteX234" fmla="*/ 3415553 w 10322798"/>
                <a:gd name="connsiteY234" fmla="*/ 6042212 h 6261912"/>
                <a:gd name="connsiteX235" fmla="*/ 3083859 w 10322798"/>
                <a:gd name="connsiteY235" fmla="*/ 6069106 h 6261912"/>
                <a:gd name="connsiteX236" fmla="*/ 2904565 w 10322798"/>
                <a:gd name="connsiteY236" fmla="*/ 6087035 h 6261912"/>
                <a:gd name="connsiteX237" fmla="*/ 2761129 w 10322798"/>
                <a:gd name="connsiteY237" fmla="*/ 6096000 h 6261912"/>
                <a:gd name="connsiteX238" fmla="*/ 2447365 w 10322798"/>
                <a:gd name="connsiteY238" fmla="*/ 6122894 h 6261912"/>
                <a:gd name="connsiteX239" fmla="*/ 2268071 w 10322798"/>
                <a:gd name="connsiteY239" fmla="*/ 6131859 h 6261912"/>
                <a:gd name="connsiteX240" fmla="*/ 2017059 w 10322798"/>
                <a:gd name="connsiteY240" fmla="*/ 6149788 h 6261912"/>
                <a:gd name="connsiteX241" fmla="*/ 1577788 w 10322798"/>
                <a:gd name="connsiteY241" fmla="*/ 6140823 h 6261912"/>
                <a:gd name="connsiteX242" fmla="*/ 1515035 w 10322798"/>
                <a:gd name="connsiteY242" fmla="*/ 6131859 h 6261912"/>
                <a:gd name="connsiteX243" fmla="*/ 878541 w 10322798"/>
                <a:gd name="connsiteY243" fmla="*/ 6122894 h 6261912"/>
                <a:gd name="connsiteX244" fmla="*/ 842682 w 10322798"/>
                <a:gd name="connsiteY244" fmla="*/ 6113929 h 6261912"/>
                <a:gd name="connsiteX245" fmla="*/ 815788 w 10322798"/>
                <a:gd name="connsiteY245" fmla="*/ 6104964 h 6261912"/>
                <a:gd name="connsiteX246" fmla="*/ 744071 w 10322798"/>
                <a:gd name="connsiteY246" fmla="*/ 6096000 h 6261912"/>
                <a:gd name="connsiteX247" fmla="*/ 726141 w 10322798"/>
                <a:gd name="connsiteY247" fmla="*/ 6078070 h 6261912"/>
                <a:gd name="connsiteX248" fmla="*/ 618565 w 10322798"/>
                <a:gd name="connsiteY248" fmla="*/ 6051176 h 6261912"/>
                <a:gd name="connsiteX249" fmla="*/ 475129 w 10322798"/>
                <a:gd name="connsiteY249" fmla="*/ 6006353 h 6261912"/>
                <a:gd name="connsiteX250" fmla="*/ 394447 w 10322798"/>
                <a:gd name="connsiteY250" fmla="*/ 5961529 h 6261912"/>
                <a:gd name="connsiteX251" fmla="*/ 268941 w 10322798"/>
                <a:gd name="connsiteY251" fmla="*/ 5898776 h 6261912"/>
                <a:gd name="connsiteX252" fmla="*/ 170329 w 10322798"/>
                <a:gd name="connsiteY252" fmla="*/ 5844988 h 6261912"/>
                <a:gd name="connsiteX253" fmla="*/ 143435 w 10322798"/>
                <a:gd name="connsiteY253" fmla="*/ 5818094 h 6261912"/>
                <a:gd name="connsiteX254" fmla="*/ 107576 w 10322798"/>
                <a:gd name="connsiteY254" fmla="*/ 5800164 h 6261912"/>
                <a:gd name="connsiteX255" fmla="*/ 89647 w 10322798"/>
                <a:gd name="connsiteY255" fmla="*/ 5773270 h 6261912"/>
                <a:gd name="connsiteX256" fmla="*/ 35859 w 10322798"/>
                <a:gd name="connsiteY256" fmla="*/ 5737412 h 6261912"/>
                <a:gd name="connsiteX257" fmla="*/ 0 w 10322798"/>
                <a:gd name="connsiteY257" fmla="*/ 5710517 h 6261912"/>
                <a:gd name="connsiteX258" fmla="*/ 44823 w 10322798"/>
                <a:gd name="connsiteY258" fmla="*/ 5701553 h 6261912"/>
                <a:gd name="connsiteX259" fmla="*/ 80682 w 10322798"/>
                <a:gd name="connsiteY259" fmla="*/ 5692588 h 6261912"/>
                <a:gd name="connsiteX260" fmla="*/ 89647 w 10322798"/>
                <a:gd name="connsiteY260" fmla="*/ 5656729 h 6261912"/>
                <a:gd name="connsiteX261" fmla="*/ 62753 w 10322798"/>
                <a:gd name="connsiteY261" fmla="*/ 5585012 h 626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</a:cxnLst>
              <a:rect l="l" t="t" r="r" b="b"/>
              <a:pathLst>
                <a:path w="10322798" h="6261912">
                  <a:moveTo>
                    <a:pt x="62753" y="5585012"/>
                  </a:moveTo>
                  <a:lnTo>
                    <a:pt x="62753" y="5585012"/>
                  </a:lnTo>
                  <a:cubicBezTo>
                    <a:pt x="68729" y="5531224"/>
                    <a:pt x="70068" y="5476715"/>
                    <a:pt x="80682" y="5423647"/>
                  </a:cubicBezTo>
                  <a:cubicBezTo>
                    <a:pt x="82340" y="5415359"/>
                    <a:pt x="94418" y="5413056"/>
                    <a:pt x="98612" y="5405717"/>
                  </a:cubicBezTo>
                  <a:cubicBezTo>
                    <a:pt x="106596" y="5391745"/>
                    <a:pt x="109689" y="5375454"/>
                    <a:pt x="116541" y="5360894"/>
                  </a:cubicBezTo>
                  <a:cubicBezTo>
                    <a:pt x="197861" y="5188088"/>
                    <a:pt x="147277" y="5310946"/>
                    <a:pt x="188259" y="5208494"/>
                  </a:cubicBezTo>
                  <a:cubicBezTo>
                    <a:pt x="205553" y="5122017"/>
                    <a:pt x="184375" y="5198331"/>
                    <a:pt x="215153" y="5136776"/>
                  </a:cubicBezTo>
                  <a:cubicBezTo>
                    <a:pt x="219379" y="5128324"/>
                    <a:pt x="220800" y="5118730"/>
                    <a:pt x="224118" y="5109882"/>
                  </a:cubicBezTo>
                  <a:cubicBezTo>
                    <a:pt x="229768" y="5094815"/>
                    <a:pt x="234850" y="5079452"/>
                    <a:pt x="242047" y="5065059"/>
                  </a:cubicBezTo>
                  <a:cubicBezTo>
                    <a:pt x="272085" y="5004982"/>
                    <a:pt x="264384" y="5015829"/>
                    <a:pt x="295835" y="4984376"/>
                  </a:cubicBezTo>
                  <a:cubicBezTo>
                    <a:pt x="298823" y="4975411"/>
                    <a:pt x="299558" y="4965345"/>
                    <a:pt x="304800" y="4957482"/>
                  </a:cubicBezTo>
                  <a:cubicBezTo>
                    <a:pt x="320021" y="4934650"/>
                    <a:pt x="337539" y="4927694"/>
                    <a:pt x="358588" y="4912659"/>
                  </a:cubicBezTo>
                  <a:cubicBezTo>
                    <a:pt x="370746" y="4903974"/>
                    <a:pt x="383156" y="4895550"/>
                    <a:pt x="394447" y="4885764"/>
                  </a:cubicBezTo>
                  <a:cubicBezTo>
                    <a:pt x="515012" y="4781274"/>
                    <a:pt x="448174" y="4814071"/>
                    <a:pt x="537882" y="4778188"/>
                  </a:cubicBezTo>
                  <a:cubicBezTo>
                    <a:pt x="563802" y="4752268"/>
                    <a:pt x="576766" y="4737324"/>
                    <a:pt x="609600" y="4715435"/>
                  </a:cubicBezTo>
                  <a:cubicBezTo>
                    <a:pt x="620719" y="4708022"/>
                    <a:pt x="633506" y="4703482"/>
                    <a:pt x="645459" y="4697506"/>
                  </a:cubicBezTo>
                  <a:cubicBezTo>
                    <a:pt x="663388" y="4679576"/>
                    <a:pt x="679447" y="4659557"/>
                    <a:pt x="699247" y="4643717"/>
                  </a:cubicBezTo>
                  <a:cubicBezTo>
                    <a:pt x="714188" y="4631764"/>
                    <a:pt x="730541" y="4621389"/>
                    <a:pt x="744071" y="4607859"/>
                  </a:cubicBezTo>
                  <a:cubicBezTo>
                    <a:pt x="827388" y="4524543"/>
                    <a:pt x="763113" y="4562480"/>
                    <a:pt x="833718" y="4527176"/>
                  </a:cubicBezTo>
                  <a:cubicBezTo>
                    <a:pt x="857624" y="4497294"/>
                    <a:pt x="896153" y="4474654"/>
                    <a:pt x="905435" y="4437529"/>
                  </a:cubicBezTo>
                  <a:cubicBezTo>
                    <a:pt x="928026" y="4347166"/>
                    <a:pt x="897935" y="4450443"/>
                    <a:pt x="932329" y="4374776"/>
                  </a:cubicBezTo>
                  <a:cubicBezTo>
                    <a:pt x="942894" y="4351533"/>
                    <a:pt x="951149" y="4327280"/>
                    <a:pt x="959223" y="4303059"/>
                  </a:cubicBezTo>
                  <a:cubicBezTo>
                    <a:pt x="963119" y="4291370"/>
                    <a:pt x="963334" y="4278525"/>
                    <a:pt x="968188" y="4267200"/>
                  </a:cubicBezTo>
                  <a:cubicBezTo>
                    <a:pt x="972432" y="4257297"/>
                    <a:pt x="980772" y="4249661"/>
                    <a:pt x="986118" y="4240306"/>
                  </a:cubicBezTo>
                  <a:cubicBezTo>
                    <a:pt x="992748" y="4228703"/>
                    <a:pt x="997417" y="4216050"/>
                    <a:pt x="1004047" y="4204447"/>
                  </a:cubicBezTo>
                  <a:cubicBezTo>
                    <a:pt x="1039097" y="4143108"/>
                    <a:pt x="1005991" y="4220243"/>
                    <a:pt x="1048871" y="4123764"/>
                  </a:cubicBezTo>
                  <a:cubicBezTo>
                    <a:pt x="1070738" y="4074562"/>
                    <a:pt x="1042517" y="4115931"/>
                    <a:pt x="1066800" y="4043082"/>
                  </a:cubicBezTo>
                  <a:cubicBezTo>
                    <a:pt x="1070207" y="4032861"/>
                    <a:pt x="1079911" y="4025825"/>
                    <a:pt x="1084729" y="4016188"/>
                  </a:cubicBezTo>
                  <a:cubicBezTo>
                    <a:pt x="1088955" y="4007736"/>
                    <a:pt x="1088452" y="3997157"/>
                    <a:pt x="1093694" y="3989294"/>
                  </a:cubicBezTo>
                  <a:cubicBezTo>
                    <a:pt x="1100727" y="3978745"/>
                    <a:pt x="1113219" y="3972716"/>
                    <a:pt x="1120588" y="3962400"/>
                  </a:cubicBezTo>
                  <a:cubicBezTo>
                    <a:pt x="1128356" y="3951525"/>
                    <a:pt x="1127969" y="3934746"/>
                    <a:pt x="1138518" y="3926541"/>
                  </a:cubicBezTo>
                  <a:cubicBezTo>
                    <a:pt x="1156482" y="3912569"/>
                    <a:pt x="1180353" y="3908612"/>
                    <a:pt x="1201271" y="3899647"/>
                  </a:cubicBezTo>
                  <a:cubicBezTo>
                    <a:pt x="1231852" y="3853774"/>
                    <a:pt x="1203065" y="3887320"/>
                    <a:pt x="1255059" y="3854823"/>
                  </a:cubicBezTo>
                  <a:cubicBezTo>
                    <a:pt x="1267729" y="3846904"/>
                    <a:pt x="1278012" y="3835457"/>
                    <a:pt x="1290918" y="3827929"/>
                  </a:cubicBezTo>
                  <a:cubicBezTo>
                    <a:pt x="1290939" y="3827917"/>
                    <a:pt x="1380554" y="3783111"/>
                    <a:pt x="1398494" y="3774141"/>
                  </a:cubicBezTo>
                  <a:cubicBezTo>
                    <a:pt x="1410447" y="3768165"/>
                    <a:pt x="1423478" y="3763980"/>
                    <a:pt x="1434353" y="3756212"/>
                  </a:cubicBezTo>
                  <a:cubicBezTo>
                    <a:pt x="1455271" y="3741271"/>
                    <a:pt x="1477033" y="3727446"/>
                    <a:pt x="1497106" y="3711388"/>
                  </a:cubicBezTo>
                  <a:cubicBezTo>
                    <a:pt x="1507006" y="3703468"/>
                    <a:pt x="1513993" y="3692278"/>
                    <a:pt x="1524000" y="3684494"/>
                  </a:cubicBezTo>
                  <a:cubicBezTo>
                    <a:pt x="1541009" y="3671264"/>
                    <a:pt x="1562551" y="3663872"/>
                    <a:pt x="1577788" y="3648635"/>
                  </a:cubicBezTo>
                  <a:cubicBezTo>
                    <a:pt x="1611364" y="3615059"/>
                    <a:pt x="1592655" y="3625750"/>
                    <a:pt x="1631576" y="3612776"/>
                  </a:cubicBezTo>
                  <a:cubicBezTo>
                    <a:pt x="1643529" y="3603811"/>
                    <a:pt x="1654791" y="3593843"/>
                    <a:pt x="1667435" y="3585882"/>
                  </a:cubicBezTo>
                  <a:cubicBezTo>
                    <a:pt x="1735523" y="3543011"/>
                    <a:pt x="1807965" y="3506884"/>
                    <a:pt x="1873623" y="3460376"/>
                  </a:cubicBezTo>
                  <a:cubicBezTo>
                    <a:pt x="1881334" y="3454914"/>
                    <a:pt x="1876538" y="3440741"/>
                    <a:pt x="1882588" y="3433482"/>
                  </a:cubicBezTo>
                  <a:cubicBezTo>
                    <a:pt x="1892153" y="3422004"/>
                    <a:pt x="1907280" y="3416514"/>
                    <a:pt x="1918447" y="3406588"/>
                  </a:cubicBezTo>
                  <a:cubicBezTo>
                    <a:pt x="1934240" y="3392550"/>
                    <a:pt x="1948330" y="3376705"/>
                    <a:pt x="1963271" y="3361764"/>
                  </a:cubicBezTo>
                  <a:cubicBezTo>
                    <a:pt x="1978212" y="3346823"/>
                    <a:pt x="1991190" y="3329619"/>
                    <a:pt x="2008094" y="3316941"/>
                  </a:cubicBezTo>
                  <a:cubicBezTo>
                    <a:pt x="2020047" y="3307976"/>
                    <a:pt x="2033388" y="3300612"/>
                    <a:pt x="2043953" y="3290047"/>
                  </a:cubicBezTo>
                  <a:cubicBezTo>
                    <a:pt x="2057483" y="3276517"/>
                    <a:pt x="2066883" y="3259328"/>
                    <a:pt x="2079812" y="3245223"/>
                  </a:cubicBezTo>
                  <a:cubicBezTo>
                    <a:pt x="2099801" y="3223416"/>
                    <a:pt x="2121647" y="3203388"/>
                    <a:pt x="2142565" y="3182470"/>
                  </a:cubicBezTo>
                  <a:cubicBezTo>
                    <a:pt x="2154518" y="3170517"/>
                    <a:pt x="2164900" y="3156754"/>
                    <a:pt x="2178423" y="3146612"/>
                  </a:cubicBezTo>
                  <a:lnTo>
                    <a:pt x="2250141" y="3092823"/>
                  </a:lnTo>
                  <a:cubicBezTo>
                    <a:pt x="2256118" y="3080870"/>
                    <a:pt x="2262807" y="3069247"/>
                    <a:pt x="2268071" y="3056964"/>
                  </a:cubicBezTo>
                  <a:cubicBezTo>
                    <a:pt x="2302236" y="2977245"/>
                    <a:pt x="2233777" y="3000776"/>
                    <a:pt x="2393576" y="2886635"/>
                  </a:cubicBezTo>
                  <a:cubicBezTo>
                    <a:pt x="2473523" y="2829530"/>
                    <a:pt x="2438152" y="2859989"/>
                    <a:pt x="2501153" y="2796988"/>
                  </a:cubicBezTo>
                  <a:cubicBezTo>
                    <a:pt x="2510118" y="2788023"/>
                    <a:pt x="2521014" y="2780643"/>
                    <a:pt x="2528047" y="2770094"/>
                  </a:cubicBezTo>
                  <a:cubicBezTo>
                    <a:pt x="2540000" y="2752165"/>
                    <a:pt x="2545977" y="2728259"/>
                    <a:pt x="2563906" y="2716306"/>
                  </a:cubicBezTo>
                  <a:cubicBezTo>
                    <a:pt x="2601919" y="2690963"/>
                    <a:pt x="2581163" y="2703194"/>
                    <a:pt x="2626659" y="2680447"/>
                  </a:cubicBezTo>
                  <a:cubicBezTo>
                    <a:pt x="2678199" y="2611727"/>
                    <a:pt x="2628011" y="2670357"/>
                    <a:pt x="2680447" y="2626659"/>
                  </a:cubicBezTo>
                  <a:cubicBezTo>
                    <a:pt x="2690187" y="2618543"/>
                    <a:pt x="2696258" y="2605921"/>
                    <a:pt x="2707341" y="2599764"/>
                  </a:cubicBezTo>
                  <a:cubicBezTo>
                    <a:pt x="2723862" y="2590586"/>
                    <a:pt x="2743582" y="2588854"/>
                    <a:pt x="2761129" y="2581835"/>
                  </a:cubicBezTo>
                  <a:cubicBezTo>
                    <a:pt x="2773537" y="2576872"/>
                    <a:pt x="2785035" y="2569882"/>
                    <a:pt x="2796988" y="2563906"/>
                  </a:cubicBezTo>
                  <a:cubicBezTo>
                    <a:pt x="2814917" y="2545976"/>
                    <a:pt x="2830838" y="2525783"/>
                    <a:pt x="2850776" y="2510117"/>
                  </a:cubicBezTo>
                  <a:cubicBezTo>
                    <a:pt x="2872943" y="2492700"/>
                    <a:pt x="2899695" y="2481875"/>
                    <a:pt x="2922494" y="2465294"/>
                  </a:cubicBezTo>
                  <a:cubicBezTo>
                    <a:pt x="2932747" y="2457837"/>
                    <a:pt x="2939847" y="2446748"/>
                    <a:pt x="2949388" y="2438400"/>
                  </a:cubicBezTo>
                  <a:cubicBezTo>
                    <a:pt x="2963788" y="2425800"/>
                    <a:pt x="2980107" y="2415470"/>
                    <a:pt x="2994212" y="2402541"/>
                  </a:cubicBezTo>
                  <a:cubicBezTo>
                    <a:pt x="3016019" y="2382552"/>
                    <a:pt x="3040556" y="2364402"/>
                    <a:pt x="3056965" y="2339788"/>
                  </a:cubicBezTo>
                  <a:cubicBezTo>
                    <a:pt x="3062941" y="2330823"/>
                    <a:pt x="3067882" y="2321074"/>
                    <a:pt x="3074894" y="2312894"/>
                  </a:cubicBezTo>
                  <a:cubicBezTo>
                    <a:pt x="3085895" y="2300059"/>
                    <a:pt x="3110753" y="2277035"/>
                    <a:pt x="3110753" y="2277035"/>
                  </a:cubicBezTo>
                  <a:cubicBezTo>
                    <a:pt x="3134158" y="2206823"/>
                    <a:pt x="3103328" y="2285946"/>
                    <a:pt x="3200400" y="2169459"/>
                  </a:cubicBezTo>
                  <a:cubicBezTo>
                    <a:pt x="3206450" y="2162199"/>
                    <a:pt x="3203215" y="2149739"/>
                    <a:pt x="3209365" y="2142564"/>
                  </a:cubicBezTo>
                  <a:cubicBezTo>
                    <a:pt x="3239617" y="2107269"/>
                    <a:pt x="3275106" y="2076823"/>
                    <a:pt x="3307976" y="2043953"/>
                  </a:cubicBezTo>
                  <a:cubicBezTo>
                    <a:pt x="3313953" y="2037976"/>
                    <a:pt x="3318873" y="2030711"/>
                    <a:pt x="3325906" y="2026023"/>
                  </a:cubicBezTo>
                  <a:cubicBezTo>
                    <a:pt x="3365232" y="1999806"/>
                    <a:pt x="3344181" y="2014558"/>
                    <a:pt x="3388659" y="1981200"/>
                  </a:cubicBezTo>
                  <a:cubicBezTo>
                    <a:pt x="3391647" y="1972235"/>
                    <a:pt x="3390244" y="1960209"/>
                    <a:pt x="3397623" y="1954306"/>
                  </a:cubicBezTo>
                  <a:cubicBezTo>
                    <a:pt x="3407244" y="1946609"/>
                    <a:pt x="3421274" y="1947006"/>
                    <a:pt x="3433482" y="1945341"/>
                  </a:cubicBezTo>
                  <a:cubicBezTo>
                    <a:pt x="3487105" y="1938029"/>
                    <a:pt x="3541338" y="1935519"/>
                    <a:pt x="3594847" y="1927412"/>
                  </a:cubicBezTo>
                  <a:cubicBezTo>
                    <a:pt x="3640043" y="1920564"/>
                    <a:pt x="3729318" y="1900517"/>
                    <a:pt x="3729318" y="1900517"/>
                  </a:cubicBezTo>
                  <a:cubicBezTo>
                    <a:pt x="3738283" y="1894541"/>
                    <a:pt x="3747445" y="1888850"/>
                    <a:pt x="3756212" y="1882588"/>
                  </a:cubicBezTo>
                  <a:cubicBezTo>
                    <a:pt x="3768370" y="1873904"/>
                    <a:pt x="3778707" y="1862376"/>
                    <a:pt x="3792071" y="1855694"/>
                  </a:cubicBezTo>
                  <a:cubicBezTo>
                    <a:pt x="3803091" y="1850184"/>
                    <a:pt x="3815976" y="1849717"/>
                    <a:pt x="3827929" y="1846729"/>
                  </a:cubicBezTo>
                  <a:cubicBezTo>
                    <a:pt x="3839882" y="1837764"/>
                    <a:pt x="3852310" y="1829400"/>
                    <a:pt x="3863788" y="1819835"/>
                  </a:cubicBezTo>
                  <a:cubicBezTo>
                    <a:pt x="3870281" y="1814424"/>
                    <a:pt x="3874470" y="1806254"/>
                    <a:pt x="3881718" y="1801906"/>
                  </a:cubicBezTo>
                  <a:cubicBezTo>
                    <a:pt x="3889821" y="1797044"/>
                    <a:pt x="3899764" y="1796259"/>
                    <a:pt x="3908612" y="1792941"/>
                  </a:cubicBezTo>
                  <a:cubicBezTo>
                    <a:pt x="3923679" y="1787291"/>
                    <a:pt x="3938494" y="1780988"/>
                    <a:pt x="3953435" y="1775012"/>
                  </a:cubicBezTo>
                  <a:cubicBezTo>
                    <a:pt x="3959412" y="1769035"/>
                    <a:pt x="3962934" y="1757684"/>
                    <a:pt x="3971365" y="1757082"/>
                  </a:cubicBezTo>
                  <a:cubicBezTo>
                    <a:pt x="4007257" y="1754518"/>
                    <a:pt x="4043205" y="1761843"/>
                    <a:pt x="4078941" y="1766047"/>
                  </a:cubicBezTo>
                  <a:cubicBezTo>
                    <a:pt x="4112376" y="1769981"/>
                    <a:pt x="4122119" y="1774463"/>
                    <a:pt x="4150659" y="1783976"/>
                  </a:cubicBezTo>
                  <a:cubicBezTo>
                    <a:pt x="4154412" y="1783038"/>
                    <a:pt x="4206485" y="1770995"/>
                    <a:pt x="4213412" y="1766047"/>
                  </a:cubicBezTo>
                  <a:cubicBezTo>
                    <a:pt x="4227167" y="1756222"/>
                    <a:pt x="4236121" y="1740809"/>
                    <a:pt x="4249271" y="1730188"/>
                  </a:cubicBezTo>
                  <a:cubicBezTo>
                    <a:pt x="4424760" y="1588447"/>
                    <a:pt x="4382702" y="1616063"/>
                    <a:pt x="4491318" y="1550894"/>
                  </a:cubicBezTo>
                  <a:cubicBezTo>
                    <a:pt x="4508981" y="1480236"/>
                    <a:pt x="4484452" y="1539786"/>
                    <a:pt x="4572000" y="1479176"/>
                  </a:cubicBezTo>
                  <a:cubicBezTo>
                    <a:pt x="4589373" y="1467149"/>
                    <a:pt x="4602688" y="1450059"/>
                    <a:pt x="4616823" y="1434353"/>
                  </a:cubicBezTo>
                  <a:cubicBezTo>
                    <a:pt x="4629623" y="1420131"/>
                    <a:pt x="4639152" y="1403059"/>
                    <a:pt x="4652682" y="1389529"/>
                  </a:cubicBezTo>
                  <a:cubicBezTo>
                    <a:pt x="4666212" y="1375999"/>
                    <a:pt x="4683976" y="1367200"/>
                    <a:pt x="4697506" y="1353670"/>
                  </a:cubicBezTo>
                  <a:cubicBezTo>
                    <a:pt x="4720706" y="1330470"/>
                    <a:pt x="4757330" y="1278255"/>
                    <a:pt x="4787153" y="1255059"/>
                  </a:cubicBezTo>
                  <a:cubicBezTo>
                    <a:pt x="4800907" y="1244362"/>
                    <a:pt x="4818037" y="1238619"/>
                    <a:pt x="4831976" y="1228164"/>
                  </a:cubicBezTo>
                  <a:cubicBezTo>
                    <a:pt x="4842119" y="1220557"/>
                    <a:pt x="4850755" y="1211010"/>
                    <a:pt x="4858871" y="1201270"/>
                  </a:cubicBezTo>
                  <a:cubicBezTo>
                    <a:pt x="4865768" y="1192993"/>
                    <a:pt x="4868387" y="1181106"/>
                    <a:pt x="4876800" y="1174376"/>
                  </a:cubicBezTo>
                  <a:cubicBezTo>
                    <a:pt x="4884179" y="1168473"/>
                    <a:pt x="4894729" y="1168400"/>
                    <a:pt x="4903694" y="1165412"/>
                  </a:cubicBezTo>
                  <a:cubicBezTo>
                    <a:pt x="4924612" y="1147482"/>
                    <a:pt x="4946966" y="1131104"/>
                    <a:pt x="4966447" y="1111623"/>
                  </a:cubicBezTo>
                  <a:cubicBezTo>
                    <a:pt x="4977012" y="1101058"/>
                    <a:pt x="4983346" y="1086870"/>
                    <a:pt x="4993341" y="1075764"/>
                  </a:cubicBezTo>
                  <a:cubicBezTo>
                    <a:pt x="5032222" y="1032563"/>
                    <a:pt x="5090667" y="980998"/>
                    <a:pt x="5136776" y="950259"/>
                  </a:cubicBezTo>
                  <a:cubicBezTo>
                    <a:pt x="5150166" y="941333"/>
                    <a:pt x="5166659" y="938306"/>
                    <a:pt x="5181600" y="932329"/>
                  </a:cubicBezTo>
                  <a:cubicBezTo>
                    <a:pt x="5190565" y="923364"/>
                    <a:pt x="5197945" y="912468"/>
                    <a:pt x="5208494" y="905435"/>
                  </a:cubicBezTo>
                  <a:cubicBezTo>
                    <a:pt x="5216357" y="900193"/>
                    <a:pt x="5228129" y="902519"/>
                    <a:pt x="5235388" y="896470"/>
                  </a:cubicBezTo>
                  <a:cubicBezTo>
                    <a:pt x="5246866" y="886905"/>
                    <a:pt x="5251717" y="871177"/>
                    <a:pt x="5262282" y="860612"/>
                  </a:cubicBezTo>
                  <a:cubicBezTo>
                    <a:pt x="5328187" y="794707"/>
                    <a:pt x="5282179" y="848674"/>
                    <a:pt x="5351929" y="806823"/>
                  </a:cubicBezTo>
                  <a:cubicBezTo>
                    <a:pt x="5437481" y="755491"/>
                    <a:pt x="5358160" y="780611"/>
                    <a:pt x="5432612" y="762000"/>
                  </a:cubicBezTo>
                  <a:cubicBezTo>
                    <a:pt x="5444565" y="747059"/>
                    <a:pt x="5453164" y="728657"/>
                    <a:pt x="5468471" y="717176"/>
                  </a:cubicBezTo>
                  <a:cubicBezTo>
                    <a:pt x="5478327" y="709784"/>
                    <a:pt x="5494708" y="715909"/>
                    <a:pt x="5504329" y="708212"/>
                  </a:cubicBezTo>
                  <a:cubicBezTo>
                    <a:pt x="5511708" y="702309"/>
                    <a:pt x="5507244" y="688577"/>
                    <a:pt x="5513294" y="681317"/>
                  </a:cubicBezTo>
                  <a:cubicBezTo>
                    <a:pt x="5546425" y="641560"/>
                    <a:pt x="5589791" y="646296"/>
                    <a:pt x="5638800" y="636494"/>
                  </a:cubicBezTo>
                  <a:cubicBezTo>
                    <a:pt x="5650753" y="624541"/>
                    <a:pt x="5661937" y="611766"/>
                    <a:pt x="5674659" y="600635"/>
                  </a:cubicBezTo>
                  <a:cubicBezTo>
                    <a:pt x="5685903" y="590796"/>
                    <a:pt x="5700794" y="585085"/>
                    <a:pt x="5710518" y="573741"/>
                  </a:cubicBezTo>
                  <a:cubicBezTo>
                    <a:pt x="5719215" y="563594"/>
                    <a:pt x="5717499" y="545546"/>
                    <a:pt x="5728447" y="537882"/>
                  </a:cubicBezTo>
                  <a:cubicBezTo>
                    <a:pt x="5749363" y="523241"/>
                    <a:pt x="5776259" y="519953"/>
                    <a:pt x="5800165" y="510988"/>
                  </a:cubicBezTo>
                  <a:cubicBezTo>
                    <a:pt x="5815106" y="478117"/>
                    <a:pt x="5831901" y="446028"/>
                    <a:pt x="5844988" y="412376"/>
                  </a:cubicBezTo>
                  <a:cubicBezTo>
                    <a:pt x="5852873" y="392100"/>
                    <a:pt x="5856667" y="370460"/>
                    <a:pt x="5862918" y="349623"/>
                  </a:cubicBezTo>
                  <a:cubicBezTo>
                    <a:pt x="5865633" y="340572"/>
                    <a:pt x="5867656" y="331181"/>
                    <a:pt x="5871882" y="322729"/>
                  </a:cubicBezTo>
                  <a:cubicBezTo>
                    <a:pt x="5876700" y="313092"/>
                    <a:pt x="5881535" y="302732"/>
                    <a:pt x="5889812" y="295835"/>
                  </a:cubicBezTo>
                  <a:cubicBezTo>
                    <a:pt x="5900078" y="287280"/>
                    <a:pt x="5913718" y="283882"/>
                    <a:pt x="5925671" y="277906"/>
                  </a:cubicBezTo>
                  <a:cubicBezTo>
                    <a:pt x="5995601" y="207972"/>
                    <a:pt x="5882336" y="323588"/>
                    <a:pt x="5961529" y="233082"/>
                  </a:cubicBezTo>
                  <a:cubicBezTo>
                    <a:pt x="5988799" y="201917"/>
                    <a:pt x="6007469" y="194991"/>
                    <a:pt x="6024282" y="161364"/>
                  </a:cubicBezTo>
                  <a:cubicBezTo>
                    <a:pt x="6028508" y="152912"/>
                    <a:pt x="6029021" y="142922"/>
                    <a:pt x="6033247" y="134470"/>
                  </a:cubicBezTo>
                  <a:cubicBezTo>
                    <a:pt x="6045206" y="110551"/>
                    <a:pt x="6090707" y="58541"/>
                    <a:pt x="6104965" y="53788"/>
                  </a:cubicBezTo>
                  <a:cubicBezTo>
                    <a:pt x="6172564" y="31254"/>
                    <a:pt x="6089240" y="61651"/>
                    <a:pt x="6158753" y="26894"/>
                  </a:cubicBezTo>
                  <a:cubicBezTo>
                    <a:pt x="6167205" y="22668"/>
                    <a:pt x="6176561" y="20525"/>
                    <a:pt x="6185647" y="17929"/>
                  </a:cubicBezTo>
                  <a:cubicBezTo>
                    <a:pt x="6223094" y="7230"/>
                    <a:pt x="6233025" y="7044"/>
                    <a:pt x="6275294" y="0"/>
                  </a:cubicBezTo>
                  <a:cubicBezTo>
                    <a:pt x="6300294" y="3125"/>
                    <a:pt x="6362496" y="9127"/>
                    <a:pt x="6391835" y="17929"/>
                  </a:cubicBezTo>
                  <a:cubicBezTo>
                    <a:pt x="6407249" y="22553"/>
                    <a:pt x="6421718" y="29882"/>
                    <a:pt x="6436659" y="35859"/>
                  </a:cubicBezTo>
                  <a:cubicBezTo>
                    <a:pt x="6448612" y="47812"/>
                    <a:pt x="6459884" y="60487"/>
                    <a:pt x="6472518" y="71717"/>
                  </a:cubicBezTo>
                  <a:cubicBezTo>
                    <a:pt x="6486819" y="84429"/>
                    <a:pt x="6503811" y="94046"/>
                    <a:pt x="6517341" y="107576"/>
                  </a:cubicBezTo>
                  <a:cubicBezTo>
                    <a:pt x="6612098" y="202334"/>
                    <a:pt x="6468366" y="81533"/>
                    <a:pt x="6580094" y="179294"/>
                  </a:cubicBezTo>
                  <a:cubicBezTo>
                    <a:pt x="6672097" y="259796"/>
                    <a:pt x="6566355" y="156590"/>
                    <a:pt x="6642847" y="233082"/>
                  </a:cubicBezTo>
                  <a:cubicBezTo>
                    <a:pt x="6657805" y="307870"/>
                    <a:pt x="6636619" y="253748"/>
                    <a:pt x="6687671" y="304800"/>
                  </a:cubicBezTo>
                  <a:cubicBezTo>
                    <a:pt x="6701357" y="318486"/>
                    <a:pt x="6825315" y="462690"/>
                    <a:pt x="6875929" y="493059"/>
                  </a:cubicBezTo>
                  <a:cubicBezTo>
                    <a:pt x="6897822" y="506195"/>
                    <a:pt x="6924811" y="508535"/>
                    <a:pt x="6947647" y="519953"/>
                  </a:cubicBezTo>
                  <a:cubicBezTo>
                    <a:pt x="7051038" y="571648"/>
                    <a:pt x="6954195" y="546365"/>
                    <a:pt x="7046259" y="564776"/>
                  </a:cubicBezTo>
                  <a:cubicBezTo>
                    <a:pt x="7067177" y="576729"/>
                    <a:pt x="7087463" y="589861"/>
                    <a:pt x="7109012" y="600635"/>
                  </a:cubicBezTo>
                  <a:cubicBezTo>
                    <a:pt x="7123405" y="607832"/>
                    <a:pt x="7139442" y="611367"/>
                    <a:pt x="7153835" y="618564"/>
                  </a:cubicBezTo>
                  <a:cubicBezTo>
                    <a:pt x="7223353" y="653323"/>
                    <a:pt x="7140020" y="622924"/>
                    <a:pt x="7207623" y="645459"/>
                  </a:cubicBezTo>
                  <a:cubicBezTo>
                    <a:pt x="7213600" y="651435"/>
                    <a:pt x="7220865" y="656355"/>
                    <a:pt x="7225553" y="663388"/>
                  </a:cubicBezTo>
                  <a:cubicBezTo>
                    <a:pt x="7239619" y="684487"/>
                    <a:pt x="7243068" y="707797"/>
                    <a:pt x="7261412" y="726141"/>
                  </a:cubicBezTo>
                  <a:cubicBezTo>
                    <a:pt x="7269031" y="733759"/>
                    <a:pt x="7279341" y="738094"/>
                    <a:pt x="7288306" y="744070"/>
                  </a:cubicBezTo>
                  <a:cubicBezTo>
                    <a:pt x="7295597" y="765942"/>
                    <a:pt x="7297823" y="780482"/>
                    <a:pt x="7315200" y="797859"/>
                  </a:cubicBezTo>
                  <a:cubicBezTo>
                    <a:pt x="7325765" y="808424"/>
                    <a:pt x="7340494" y="814188"/>
                    <a:pt x="7351059" y="824753"/>
                  </a:cubicBezTo>
                  <a:cubicBezTo>
                    <a:pt x="7364589" y="838283"/>
                    <a:pt x="7374965" y="854635"/>
                    <a:pt x="7386918" y="869576"/>
                  </a:cubicBezTo>
                  <a:cubicBezTo>
                    <a:pt x="7393364" y="895361"/>
                    <a:pt x="7390303" y="909259"/>
                    <a:pt x="7413812" y="923364"/>
                  </a:cubicBezTo>
                  <a:cubicBezTo>
                    <a:pt x="7421915" y="928226"/>
                    <a:pt x="7431741" y="929341"/>
                    <a:pt x="7440706" y="932329"/>
                  </a:cubicBezTo>
                  <a:cubicBezTo>
                    <a:pt x="7484145" y="993868"/>
                    <a:pt x="7558596" y="1087766"/>
                    <a:pt x="7593106" y="1165412"/>
                  </a:cubicBezTo>
                  <a:cubicBezTo>
                    <a:pt x="7646828" y="1286285"/>
                    <a:pt x="7584939" y="1211033"/>
                    <a:pt x="7664823" y="1290917"/>
                  </a:cubicBezTo>
                  <a:cubicBezTo>
                    <a:pt x="7691717" y="1353670"/>
                    <a:pt x="7708703" y="1421671"/>
                    <a:pt x="7745506" y="1479176"/>
                  </a:cubicBezTo>
                  <a:cubicBezTo>
                    <a:pt x="7758493" y="1499468"/>
                    <a:pt x="7790352" y="1498918"/>
                    <a:pt x="7808259" y="1515035"/>
                  </a:cubicBezTo>
                  <a:cubicBezTo>
                    <a:pt x="7821210" y="1526691"/>
                    <a:pt x="7824190" y="1546316"/>
                    <a:pt x="7835153" y="1559859"/>
                  </a:cubicBezTo>
                  <a:cubicBezTo>
                    <a:pt x="7875126" y="1609238"/>
                    <a:pt x="7922541" y="1652469"/>
                    <a:pt x="7960659" y="1703294"/>
                  </a:cubicBezTo>
                  <a:cubicBezTo>
                    <a:pt x="7995160" y="1749295"/>
                    <a:pt x="7976988" y="1728588"/>
                    <a:pt x="8014447" y="1766047"/>
                  </a:cubicBezTo>
                  <a:cubicBezTo>
                    <a:pt x="8026400" y="1789953"/>
                    <a:pt x="8035957" y="1815215"/>
                    <a:pt x="8050306" y="1837764"/>
                  </a:cubicBezTo>
                  <a:cubicBezTo>
                    <a:pt x="8085951" y="1893777"/>
                    <a:pt x="8117403" y="1947085"/>
                    <a:pt x="8157882" y="1999129"/>
                  </a:cubicBezTo>
                  <a:cubicBezTo>
                    <a:pt x="8163071" y="2005801"/>
                    <a:pt x="8169495" y="2011444"/>
                    <a:pt x="8175812" y="2017059"/>
                  </a:cubicBezTo>
                  <a:cubicBezTo>
                    <a:pt x="8208514" y="2046127"/>
                    <a:pt x="8264461" y="2089304"/>
                    <a:pt x="8292353" y="2124635"/>
                  </a:cubicBezTo>
                  <a:cubicBezTo>
                    <a:pt x="8489902" y="2374864"/>
                    <a:pt x="8307163" y="2149189"/>
                    <a:pt x="8399929" y="2294964"/>
                  </a:cubicBezTo>
                  <a:cubicBezTo>
                    <a:pt x="8426014" y="2335954"/>
                    <a:pt x="8488916" y="2392915"/>
                    <a:pt x="8516471" y="2420470"/>
                  </a:cubicBezTo>
                  <a:lnTo>
                    <a:pt x="8516471" y="2420470"/>
                  </a:lnTo>
                  <a:cubicBezTo>
                    <a:pt x="8654615" y="2627689"/>
                    <a:pt x="8526118" y="2457014"/>
                    <a:pt x="8641976" y="2572870"/>
                  </a:cubicBezTo>
                  <a:cubicBezTo>
                    <a:pt x="8649595" y="2580489"/>
                    <a:pt x="8654196" y="2590627"/>
                    <a:pt x="8659906" y="2599764"/>
                  </a:cubicBezTo>
                  <a:cubicBezTo>
                    <a:pt x="8669141" y="2614540"/>
                    <a:pt x="8676808" y="2630313"/>
                    <a:pt x="8686800" y="2644588"/>
                  </a:cubicBezTo>
                  <a:cubicBezTo>
                    <a:pt x="8715417" y="2685470"/>
                    <a:pt x="8731702" y="2698455"/>
                    <a:pt x="8767482" y="2734235"/>
                  </a:cubicBezTo>
                  <a:cubicBezTo>
                    <a:pt x="8788475" y="2797211"/>
                    <a:pt x="8769766" y="2754449"/>
                    <a:pt x="8857129" y="2841812"/>
                  </a:cubicBezTo>
                  <a:lnTo>
                    <a:pt x="8875059" y="2859741"/>
                  </a:lnTo>
                  <a:cubicBezTo>
                    <a:pt x="8892148" y="2893920"/>
                    <a:pt x="8897367" y="2906650"/>
                    <a:pt x="8919882" y="2940423"/>
                  </a:cubicBezTo>
                  <a:cubicBezTo>
                    <a:pt x="8967667" y="3012100"/>
                    <a:pt x="8927262" y="2949280"/>
                    <a:pt x="8964706" y="2994212"/>
                  </a:cubicBezTo>
                  <a:cubicBezTo>
                    <a:pt x="8974271" y="3005690"/>
                    <a:pt x="8981504" y="3019056"/>
                    <a:pt x="8991600" y="3030070"/>
                  </a:cubicBezTo>
                  <a:cubicBezTo>
                    <a:pt x="9047303" y="3090837"/>
                    <a:pt x="9107941" y="3147069"/>
                    <a:pt x="9161929" y="3209364"/>
                  </a:cubicBezTo>
                  <a:cubicBezTo>
                    <a:pt x="9185818" y="3236929"/>
                    <a:pt x="9202146" y="3270330"/>
                    <a:pt x="9224682" y="3299012"/>
                  </a:cubicBezTo>
                  <a:cubicBezTo>
                    <a:pt x="9235126" y="3312304"/>
                    <a:pt x="9249410" y="3322149"/>
                    <a:pt x="9260541" y="3334870"/>
                  </a:cubicBezTo>
                  <a:cubicBezTo>
                    <a:pt x="9270380" y="3346114"/>
                    <a:pt x="9277509" y="3359562"/>
                    <a:pt x="9287435" y="3370729"/>
                  </a:cubicBezTo>
                  <a:cubicBezTo>
                    <a:pt x="9301473" y="3386522"/>
                    <a:pt x="9316466" y="3401515"/>
                    <a:pt x="9332259" y="3415553"/>
                  </a:cubicBezTo>
                  <a:cubicBezTo>
                    <a:pt x="9343426" y="3425479"/>
                    <a:pt x="9358067" y="3431391"/>
                    <a:pt x="9368118" y="3442447"/>
                  </a:cubicBezTo>
                  <a:cubicBezTo>
                    <a:pt x="9388219" y="3464558"/>
                    <a:pt x="9400776" y="3493034"/>
                    <a:pt x="9421906" y="3514164"/>
                  </a:cubicBezTo>
                  <a:cubicBezTo>
                    <a:pt x="9535755" y="3628013"/>
                    <a:pt x="9481839" y="3586990"/>
                    <a:pt x="9574306" y="3648635"/>
                  </a:cubicBezTo>
                  <a:cubicBezTo>
                    <a:pt x="9580282" y="3663576"/>
                    <a:pt x="9583309" y="3680069"/>
                    <a:pt x="9592235" y="3693459"/>
                  </a:cubicBezTo>
                  <a:cubicBezTo>
                    <a:pt x="9601612" y="3707524"/>
                    <a:pt x="9615373" y="3718186"/>
                    <a:pt x="9628094" y="3729317"/>
                  </a:cubicBezTo>
                  <a:cubicBezTo>
                    <a:pt x="9662694" y="3759592"/>
                    <a:pt x="9673793" y="3761132"/>
                    <a:pt x="9717741" y="3783106"/>
                  </a:cubicBezTo>
                  <a:cubicBezTo>
                    <a:pt x="9735670" y="3804024"/>
                    <a:pt x="9752048" y="3826378"/>
                    <a:pt x="9771529" y="3845859"/>
                  </a:cubicBezTo>
                  <a:cubicBezTo>
                    <a:pt x="9785059" y="3859389"/>
                    <a:pt x="9805462" y="3865985"/>
                    <a:pt x="9816353" y="3881717"/>
                  </a:cubicBezTo>
                  <a:cubicBezTo>
                    <a:pt x="9833105" y="3905915"/>
                    <a:pt x="9836787" y="3937335"/>
                    <a:pt x="9852212" y="3962400"/>
                  </a:cubicBezTo>
                  <a:cubicBezTo>
                    <a:pt x="9861071" y="3976797"/>
                    <a:pt x="9876841" y="3985625"/>
                    <a:pt x="9888071" y="3998259"/>
                  </a:cubicBezTo>
                  <a:cubicBezTo>
                    <a:pt x="9900783" y="4012560"/>
                    <a:pt x="9911477" y="4028555"/>
                    <a:pt x="9923929" y="4043082"/>
                  </a:cubicBezTo>
                  <a:cubicBezTo>
                    <a:pt x="9929430" y="4049499"/>
                    <a:pt x="9936448" y="4054519"/>
                    <a:pt x="9941859" y="4061012"/>
                  </a:cubicBezTo>
                  <a:cubicBezTo>
                    <a:pt x="9966357" y="4090410"/>
                    <a:pt x="9989670" y="4120777"/>
                    <a:pt x="10013576" y="4150659"/>
                  </a:cubicBezTo>
                  <a:cubicBezTo>
                    <a:pt x="10043458" y="4252259"/>
                    <a:pt x="10071214" y="4354509"/>
                    <a:pt x="10103223" y="4455459"/>
                  </a:cubicBezTo>
                  <a:cubicBezTo>
                    <a:pt x="10110101" y="4477152"/>
                    <a:pt x="10122921" y="4496622"/>
                    <a:pt x="10130118" y="4518212"/>
                  </a:cubicBezTo>
                  <a:cubicBezTo>
                    <a:pt x="10137910" y="4541589"/>
                    <a:pt x="10142506" y="4565919"/>
                    <a:pt x="10148047" y="4589929"/>
                  </a:cubicBezTo>
                  <a:cubicBezTo>
                    <a:pt x="10151473" y="4604776"/>
                    <a:pt x="10151805" y="4620433"/>
                    <a:pt x="10157012" y="4634753"/>
                  </a:cubicBezTo>
                  <a:cubicBezTo>
                    <a:pt x="10163862" y="4653592"/>
                    <a:pt x="10174941" y="4670612"/>
                    <a:pt x="10183906" y="4688541"/>
                  </a:cubicBezTo>
                  <a:cubicBezTo>
                    <a:pt x="10186894" y="4727388"/>
                    <a:pt x="10188319" y="4766387"/>
                    <a:pt x="10192871" y="4805082"/>
                  </a:cubicBezTo>
                  <a:cubicBezTo>
                    <a:pt x="10194311" y="4817318"/>
                    <a:pt x="10200667" y="4828676"/>
                    <a:pt x="10201835" y="4840941"/>
                  </a:cubicBezTo>
                  <a:cubicBezTo>
                    <a:pt x="10206660" y="4891600"/>
                    <a:pt x="10206574" y="4942629"/>
                    <a:pt x="10210800" y="4993341"/>
                  </a:cubicBezTo>
                  <a:cubicBezTo>
                    <a:pt x="10212555" y="5014398"/>
                    <a:pt x="10216470" y="5035223"/>
                    <a:pt x="10219765" y="5056094"/>
                  </a:cubicBezTo>
                  <a:cubicBezTo>
                    <a:pt x="10251870" y="5259424"/>
                    <a:pt x="10226332" y="5084141"/>
                    <a:pt x="10246659" y="5226423"/>
                  </a:cubicBezTo>
                  <a:cubicBezTo>
                    <a:pt x="10249647" y="5274235"/>
                    <a:pt x="10251081" y="5322170"/>
                    <a:pt x="10255623" y="5369859"/>
                  </a:cubicBezTo>
                  <a:cubicBezTo>
                    <a:pt x="10257068" y="5385027"/>
                    <a:pt x="10262574" y="5399579"/>
                    <a:pt x="10264588" y="5414682"/>
                  </a:cubicBezTo>
                  <a:cubicBezTo>
                    <a:pt x="10268557" y="5444450"/>
                    <a:pt x="10263558" y="5476010"/>
                    <a:pt x="10273553" y="5504329"/>
                  </a:cubicBezTo>
                  <a:cubicBezTo>
                    <a:pt x="10282108" y="5528569"/>
                    <a:pt x="10303435" y="5546164"/>
                    <a:pt x="10318376" y="5567082"/>
                  </a:cubicBezTo>
                  <a:cubicBezTo>
                    <a:pt x="10315388" y="5653741"/>
                    <a:pt x="10322798" y="5741388"/>
                    <a:pt x="10309412" y="5827059"/>
                  </a:cubicBezTo>
                  <a:cubicBezTo>
                    <a:pt x="10307105" y="5841821"/>
                    <a:pt x="10281472" y="5841283"/>
                    <a:pt x="10273553" y="5853953"/>
                  </a:cubicBezTo>
                  <a:cubicBezTo>
                    <a:pt x="10265477" y="5866874"/>
                    <a:pt x="10274504" y="5887207"/>
                    <a:pt x="10264588" y="5898776"/>
                  </a:cubicBezTo>
                  <a:cubicBezTo>
                    <a:pt x="10170323" y="6008751"/>
                    <a:pt x="10188210" y="5952683"/>
                    <a:pt x="10094259" y="6015317"/>
                  </a:cubicBezTo>
                  <a:cubicBezTo>
                    <a:pt x="10071336" y="6030599"/>
                    <a:pt x="10050987" y="6049625"/>
                    <a:pt x="10031506" y="6069106"/>
                  </a:cubicBezTo>
                  <a:cubicBezTo>
                    <a:pt x="10015003" y="6085609"/>
                    <a:pt x="10006946" y="6111315"/>
                    <a:pt x="9986682" y="6122894"/>
                  </a:cubicBezTo>
                  <a:cubicBezTo>
                    <a:pt x="9962762" y="6136563"/>
                    <a:pt x="9932894" y="6134847"/>
                    <a:pt x="9906000" y="6140823"/>
                  </a:cubicBezTo>
                  <a:cubicBezTo>
                    <a:pt x="9879106" y="6155764"/>
                    <a:pt x="9854900" y="6177195"/>
                    <a:pt x="9825318" y="6185647"/>
                  </a:cubicBezTo>
                  <a:cubicBezTo>
                    <a:pt x="9753706" y="6206108"/>
                    <a:pt x="9731366" y="6197337"/>
                    <a:pt x="9672918" y="6185647"/>
                  </a:cubicBezTo>
                  <a:cubicBezTo>
                    <a:pt x="9622118" y="6188635"/>
                    <a:pt x="9571230" y="6190386"/>
                    <a:pt x="9520518" y="6194612"/>
                  </a:cubicBezTo>
                  <a:cubicBezTo>
                    <a:pt x="9499461" y="6196367"/>
                    <a:pt x="9478808" y="6201663"/>
                    <a:pt x="9457765" y="6203576"/>
                  </a:cubicBezTo>
                  <a:cubicBezTo>
                    <a:pt x="9413026" y="6207643"/>
                    <a:pt x="9368118" y="6209553"/>
                    <a:pt x="9323294" y="6212541"/>
                  </a:cubicBezTo>
                  <a:cubicBezTo>
                    <a:pt x="9119196" y="6253360"/>
                    <a:pt x="9313408" y="6221506"/>
                    <a:pt x="8928847" y="6221506"/>
                  </a:cubicBezTo>
                  <a:cubicBezTo>
                    <a:pt x="8800318" y="6221506"/>
                    <a:pt x="8671859" y="6227482"/>
                    <a:pt x="8543365" y="6230470"/>
                  </a:cubicBezTo>
                  <a:cubicBezTo>
                    <a:pt x="8069162" y="6223696"/>
                    <a:pt x="8077481" y="6261912"/>
                    <a:pt x="7781365" y="6194612"/>
                  </a:cubicBezTo>
                  <a:cubicBezTo>
                    <a:pt x="7603402" y="6154165"/>
                    <a:pt x="7874183" y="6201196"/>
                    <a:pt x="7611035" y="6158753"/>
                  </a:cubicBezTo>
                  <a:lnTo>
                    <a:pt x="7440706" y="6131859"/>
                  </a:lnTo>
                  <a:cubicBezTo>
                    <a:pt x="7363056" y="6100798"/>
                    <a:pt x="7427506" y="6122187"/>
                    <a:pt x="7324165" y="6104964"/>
                  </a:cubicBezTo>
                  <a:cubicBezTo>
                    <a:pt x="7294106" y="6099954"/>
                    <a:pt x="7264718" y="6091116"/>
                    <a:pt x="7234518" y="6087035"/>
                  </a:cubicBezTo>
                  <a:cubicBezTo>
                    <a:pt x="7154070" y="6076164"/>
                    <a:pt x="7073023" y="6070210"/>
                    <a:pt x="6992471" y="6060141"/>
                  </a:cubicBezTo>
                  <a:cubicBezTo>
                    <a:pt x="6977351" y="6058251"/>
                    <a:pt x="6962751" y="6053190"/>
                    <a:pt x="6947647" y="6051176"/>
                  </a:cubicBezTo>
                  <a:cubicBezTo>
                    <a:pt x="6917879" y="6047207"/>
                    <a:pt x="6887623" y="6047149"/>
                    <a:pt x="6858000" y="6042212"/>
                  </a:cubicBezTo>
                  <a:cubicBezTo>
                    <a:pt x="6779959" y="6029205"/>
                    <a:pt x="6702759" y="6011541"/>
                    <a:pt x="6624918" y="5997388"/>
                  </a:cubicBezTo>
                  <a:cubicBezTo>
                    <a:pt x="6604129" y="5993608"/>
                    <a:pt x="6583083" y="5991411"/>
                    <a:pt x="6562165" y="5988423"/>
                  </a:cubicBezTo>
                  <a:lnTo>
                    <a:pt x="5853953" y="5997388"/>
                  </a:lnTo>
                  <a:cubicBezTo>
                    <a:pt x="5829867" y="5997942"/>
                    <a:pt x="5806327" y="6006353"/>
                    <a:pt x="5782235" y="6006353"/>
                  </a:cubicBezTo>
                  <a:cubicBezTo>
                    <a:pt x="5623830" y="6006353"/>
                    <a:pt x="5465482" y="6000376"/>
                    <a:pt x="5307106" y="5997388"/>
                  </a:cubicBezTo>
                  <a:lnTo>
                    <a:pt x="4177553" y="6006353"/>
                  </a:lnTo>
                  <a:cubicBezTo>
                    <a:pt x="3931151" y="6009304"/>
                    <a:pt x="3812948" y="6015199"/>
                    <a:pt x="3585882" y="6024282"/>
                  </a:cubicBezTo>
                  <a:lnTo>
                    <a:pt x="3487271" y="6033247"/>
                  </a:lnTo>
                  <a:cubicBezTo>
                    <a:pt x="3463311" y="6035769"/>
                    <a:pt x="3439550" y="6040079"/>
                    <a:pt x="3415553" y="6042212"/>
                  </a:cubicBezTo>
                  <a:lnTo>
                    <a:pt x="3083859" y="6069106"/>
                  </a:lnTo>
                  <a:cubicBezTo>
                    <a:pt x="3024026" y="6074354"/>
                    <a:pt x="2964511" y="6083288"/>
                    <a:pt x="2904565" y="6087035"/>
                  </a:cubicBezTo>
                  <a:lnTo>
                    <a:pt x="2761129" y="6096000"/>
                  </a:lnTo>
                  <a:lnTo>
                    <a:pt x="2447365" y="6122894"/>
                  </a:lnTo>
                  <a:cubicBezTo>
                    <a:pt x="2387683" y="6127235"/>
                    <a:pt x="2327813" y="6128445"/>
                    <a:pt x="2268071" y="6131859"/>
                  </a:cubicBezTo>
                  <a:cubicBezTo>
                    <a:pt x="2178135" y="6136998"/>
                    <a:pt x="2106049" y="6142942"/>
                    <a:pt x="2017059" y="6149788"/>
                  </a:cubicBezTo>
                  <a:lnTo>
                    <a:pt x="1577788" y="6140823"/>
                  </a:lnTo>
                  <a:cubicBezTo>
                    <a:pt x="1556671" y="6140069"/>
                    <a:pt x="1536158" y="6132401"/>
                    <a:pt x="1515035" y="6131859"/>
                  </a:cubicBezTo>
                  <a:cubicBezTo>
                    <a:pt x="1302919" y="6126420"/>
                    <a:pt x="1090706" y="6125882"/>
                    <a:pt x="878541" y="6122894"/>
                  </a:cubicBezTo>
                  <a:cubicBezTo>
                    <a:pt x="866588" y="6119906"/>
                    <a:pt x="854529" y="6117314"/>
                    <a:pt x="842682" y="6113929"/>
                  </a:cubicBezTo>
                  <a:cubicBezTo>
                    <a:pt x="833596" y="6111333"/>
                    <a:pt x="825085" y="6106654"/>
                    <a:pt x="815788" y="6104964"/>
                  </a:cubicBezTo>
                  <a:cubicBezTo>
                    <a:pt x="792085" y="6100654"/>
                    <a:pt x="767977" y="6098988"/>
                    <a:pt x="744071" y="6096000"/>
                  </a:cubicBezTo>
                  <a:cubicBezTo>
                    <a:pt x="738094" y="6090023"/>
                    <a:pt x="734101" y="6080913"/>
                    <a:pt x="726141" y="6078070"/>
                  </a:cubicBezTo>
                  <a:cubicBezTo>
                    <a:pt x="691332" y="6065638"/>
                    <a:pt x="653845" y="6062201"/>
                    <a:pt x="618565" y="6051176"/>
                  </a:cubicBezTo>
                  <a:lnTo>
                    <a:pt x="475129" y="6006353"/>
                  </a:lnTo>
                  <a:cubicBezTo>
                    <a:pt x="417874" y="5988273"/>
                    <a:pt x="478716" y="6007877"/>
                    <a:pt x="394447" y="5961529"/>
                  </a:cubicBezTo>
                  <a:cubicBezTo>
                    <a:pt x="353463" y="5938988"/>
                    <a:pt x="309552" y="5921982"/>
                    <a:pt x="268941" y="5898776"/>
                  </a:cubicBezTo>
                  <a:cubicBezTo>
                    <a:pt x="194585" y="5856287"/>
                    <a:pt x="227737" y="5873691"/>
                    <a:pt x="170329" y="5844988"/>
                  </a:cubicBezTo>
                  <a:cubicBezTo>
                    <a:pt x="161364" y="5836023"/>
                    <a:pt x="153751" y="5825463"/>
                    <a:pt x="143435" y="5818094"/>
                  </a:cubicBezTo>
                  <a:cubicBezTo>
                    <a:pt x="132560" y="5810326"/>
                    <a:pt x="117842" y="5808719"/>
                    <a:pt x="107576" y="5800164"/>
                  </a:cubicBezTo>
                  <a:cubicBezTo>
                    <a:pt x="99299" y="5793267"/>
                    <a:pt x="97755" y="5780365"/>
                    <a:pt x="89647" y="5773270"/>
                  </a:cubicBezTo>
                  <a:cubicBezTo>
                    <a:pt x="73430" y="5759080"/>
                    <a:pt x="53512" y="5749769"/>
                    <a:pt x="35859" y="5737412"/>
                  </a:cubicBezTo>
                  <a:cubicBezTo>
                    <a:pt x="23619" y="5728844"/>
                    <a:pt x="11953" y="5719482"/>
                    <a:pt x="0" y="5710517"/>
                  </a:cubicBezTo>
                  <a:cubicBezTo>
                    <a:pt x="14941" y="5707529"/>
                    <a:pt x="29949" y="5704858"/>
                    <a:pt x="44823" y="5701553"/>
                  </a:cubicBezTo>
                  <a:cubicBezTo>
                    <a:pt x="56851" y="5698880"/>
                    <a:pt x="71970" y="5701300"/>
                    <a:pt x="80682" y="5692588"/>
                  </a:cubicBezTo>
                  <a:cubicBezTo>
                    <a:pt x="89394" y="5683876"/>
                    <a:pt x="86659" y="5668682"/>
                    <a:pt x="89647" y="5656729"/>
                  </a:cubicBezTo>
                  <a:cubicBezTo>
                    <a:pt x="80259" y="5591018"/>
                    <a:pt x="67235" y="5596965"/>
                    <a:pt x="62753" y="5585012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 rot="1713331" flipH="1">
              <a:off x="-1405386" y="2633779"/>
              <a:ext cx="6314450" cy="6566712"/>
            </a:xfrm>
            <a:custGeom>
              <a:avLst/>
              <a:gdLst>
                <a:gd name="connsiteX0" fmla="*/ 62753 w 10322798"/>
                <a:gd name="connsiteY0" fmla="*/ 5585012 h 6261912"/>
                <a:gd name="connsiteX1" fmla="*/ 62753 w 10322798"/>
                <a:gd name="connsiteY1" fmla="*/ 5585012 h 6261912"/>
                <a:gd name="connsiteX2" fmla="*/ 80682 w 10322798"/>
                <a:gd name="connsiteY2" fmla="*/ 5423647 h 6261912"/>
                <a:gd name="connsiteX3" fmla="*/ 98612 w 10322798"/>
                <a:gd name="connsiteY3" fmla="*/ 5405717 h 6261912"/>
                <a:gd name="connsiteX4" fmla="*/ 116541 w 10322798"/>
                <a:gd name="connsiteY4" fmla="*/ 5360894 h 6261912"/>
                <a:gd name="connsiteX5" fmla="*/ 188259 w 10322798"/>
                <a:gd name="connsiteY5" fmla="*/ 5208494 h 6261912"/>
                <a:gd name="connsiteX6" fmla="*/ 215153 w 10322798"/>
                <a:gd name="connsiteY6" fmla="*/ 5136776 h 6261912"/>
                <a:gd name="connsiteX7" fmla="*/ 224118 w 10322798"/>
                <a:gd name="connsiteY7" fmla="*/ 5109882 h 6261912"/>
                <a:gd name="connsiteX8" fmla="*/ 242047 w 10322798"/>
                <a:gd name="connsiteY8" fmla="*/ 5065059 h 6261912"/>
                <a:gd name="connsiteX9" fmla="*/ 295835 w 10322798"/>
                <a:gd name="connsiteY9" fmla="*/ 4984376 h 6261912"/>
                <a:gd name="connsiteX10" fmla="*/ 304800 w 10322798"/>
                <a:gd name="connsiteY10" fmla="*/ 4957482 h 6261912"/>
                <a:gd name="connsiteX11" fmla="*/ 358588 w 10322798"/>
                <a:gd name="connsiteY11" fmla="*/ 4912659 h 6261912"/>
                <a:gd name="connsiteX12" fmla="*/ 394447 w 10322798"/>
                <a:gd name="connsiteY12" fmla="*/ 4885764 h 6261912"/>
                <a:gd name="connsiteX13" fmla="*/ 537882 w 10322798"/>
                <a:gd name="connsiteY13" fmla="*/ 4778188 h 6261912"/>
                <a:gd name="connsiteX14" fmla="*/ 609600 w 10322798"/>
                <a:gd name="connsiteY14" fmla="*/ 4715435 h 6261912"/>
                <a:gd name="connsiteX15" fmla="*/ 645459 w 10322798"/>
                <a:gd name="connsiteY15" fmla="*/ 4697506 h 6261912"/>
                <a:gd name="connsiteX16" fmla="*/ 699247 w 10322798"/>
                <a:gd name="connsiteY16" fmla="*/ 4643717 h 6261912"/>
                <a:gd name="connsiteX17" fmla="*/ 744071 w 10322798"/>
                <a:gd name="connsiteY17" fmla="*/ 4607859 h 6261912"/>
                <a:gd name="connsiteX18" fmla="*/ 833718 w 10322798"/>
                <a:gd name="connsiteY18" fmla="*/ 4527176 h 6261912"/>
                <a:gd name="connsiteX19" fmla="*/ 905435 w 10322798"/>
                <a:gd name="connsiteY19" fmla="*/ 4437529 h 6261912"/>
                <a:gd name="connsiteX20" fmla="*/ 932329 w 10322798"/>
                <a:gd name="connsiteY20" fmla="*/ 4374776 h 6261912"/>
                <a:gd name="connsiteX21" fmla="*/ 959223 w 10322798"/>
                <a:gd name="connsiteY21" fmla="*/ 4303059 h 6261912"/>
                <a:gd name="connsiteX22" fmla="*/ 968188 w 10322798"/>
                <a:gd name="connsiteY22" fmla="*/ 4267200 h 6261912"/>
                <a:gd name="connsiteX23" fmla="*/ 986118 w 10322798"/>
                <a:gd name="connsiteY23" fmla="*/ 4240306 h 6261912"/>
                <a:gd name="connsiteX24" fmla="*/ 1004047 w 10322798"/>
                <a:gd name="connsiteY24" fmla="*/ 4204447 h 6261912"/>
                <a:gd name="connsiteX25" fmla="*/ 1048871 w 10322798"/>
                <a:gd name="connsiteY25" fmla="*/ 4123764 h 6261912"/>
                <a:gd name="connsiteX26" fmla="*/ 1066800 w 10322798"/>
                <a:gd name="connsiteY26" fmla="*/ 4043082 h 6261912"/>
                <a:gd name="connsiteX27" fmla="*/ 1084729 w 10322798"/>
                <a:gd name="connsiteY27" fmla="*/ 4016188 h 6261912"/>
                <a:gd name="connsiteX28" fmla="*/ 1093694 w 10322798"/>
                <a:gd name="connsiteY28" fmla="*/ 3989294 h 6261912"/>
                <a:gd name="connsiteX29" fmla="*/ 1120588 w 10322798"/>
                <a:gd name="connsiteY29" fmla="*/ 3962400 h 6261912"/>
                <a:gd name="connsiteX30" fmla="*/ 1138518 w 10322798"/>
                <a:gd name="connsiteY30" fmla="*/ 3926541 h 6261912"/>
                <a:gd name="connsiteX31" fmla="*/ 1201271 w 10322798"/>
                <a:gd name="connsiteY31" fmla="*/ 3899647 h 6261912"/>
                <a:gd name="connsiteX32" fmla="*/ 1255059 w 10322798"/>
                <a:gd name="connsiteY32" fmla="*/ 3854823 h 6261912"/>
                <a:gd name="connsiteX33" fmla="*/ 1290918 w 10322798"/>
                <a:gd name="connsiteY33" fmla="*/ 3827929 h 6261912"/>
                <a:gd name="connsiteX34" fmla="*/ 1398494 w 10322798"/>
                <a:gd name="connsiteY34" fmla="*/ 3774141 h 6261912"/>
                <a:gd name="connsiteX35" fmla="*/ 1434353 w 10322798"/>
                <a:gd name="connsiteY35" fmla="*/ 3756212 h 6261912"/>
                <a:gd name="connsiteX36" fmla="*/ 1497106 w 10322798"/>
                <a:gd name="connsiteY36" fmla="*/ 3711388 h 6261912"/>
                <a:gd name="connsiteX37" fmla="*/ 1524000 w 10322798"/>
                <a:gd name="connsiteY37" fmla="*/ 3684494 h 6261912"/>
                <a:gd name="connsiteX38" fmla="*/ 1577788 w 10322798"/>
                <a:gd name="connsiteY38" fmla="*/ 3648635 h 6261912"/>
                <a:gd name="connsiteX39" fmla="*/ 1631576 w 10322798"/>
                <a:gd name="connsiteY39" fmla="*/ 3612776 h 6261912"/>
                <a:gd name="connsiteX40" fmla="*/ 1667435 w 10322798"/>
                <a:gd name="connsiteY40" fmla="*/ 3585882 h 6261912"/>
                <a:gd name="connsiteX41" fmla="*/ 1873623 w 10322798"/>
                <a:gd name="connsiteY41" fmla="*/ 3460376 h 6261912"/>
                <a:gd name="connsiteX42" fmla="*/ 1882588 w 10322798"/>
                <a:gd name="connsiteY42" fmla="*/ 3433482 h 6261912"/>
                <a:gd name="connsiteX43" fmla="*/ 1918447 w 10322798"/>
                <a:gd name="connsiteY43" fmla="*/ 3406588 h 6261912"/>
                <a:gd name="connsiteX44" fmla="*/ 1963271 w 10322798"/>
                <a:gd name="connsiteY44" fmla="*/ 3361764 h 6261912"/>
                <a:gd name="connsiteX45" fmla="*/ 2008094 w 10322798"/>
                <a:gd name="connsiteY45" fmla="*/ 3316941 h 6261912"/>
                <a:gd name="connsiteX46" fmla="*/ 2043953 w 10322798"/>
                <a:gd name="connsiteY46" fmla="*/ 3290047 h 6261912"/>
                <a:gd name="connsiteX47" fmla="*/ 2079812 w 10322798"/>
                <a:gd name="connsiteY47" fmla="*/ 3245223 h 6261912"/>
                <a:gd name="connsiteX48" fmla="*/ 2142565 w 10322798"/>
                <a:gd name="connsiteY48" fmla="*/ 3182470 h 6261912"/>
                <a:gd name="connsiteX49" fmla="*/ 2178423 w 10322798"/>
                <a:gd name="connsiteY49" fmla="*/ 3146612 h 6261912"/>
                <a:gd name="connsiteX50" fmla="*/ 2250141 w 10322798"/>
                <a:gd name="connsiteY50" fmla="*/ 3092823 h 6261912"/>
                <a:gd name="connsiteX51" fmla="*/ 2268071 w 10322798"/>
                <a:gd name="connsiteY51" fmla="*/ 3056964 h 6261912"/>
                <a:gd name="connsiteX52" fmla="*/ 2393576 w 10322798"/>
                <a:gd name="connsiteY52" fmla="*/ 2886635 h 6261912"/>
                <a:gd name="connsiteX53" fmla="*/ 2501153 w 10322798"/>
                <a:gd name="connsiteY53" fmla="*/ 2796988 h 6261912"/>
                <a:gd name="connsiteX54" fmla="*/ 2528047 w 10322798"/>
                <a:gd name="connsiteY54" fmla="*/ 2770094 h 6261912"/>
                <a:gd name="connsiteX55" fmla="*/ 2563906 w 10322798"/>
                <a:gd name="connsiteY55" fmla="*/ 2716306 h 6261912"/>
                <a:gd name="connsiteX56" fmla="*/ 2626659 w 10322798"/>
                <a:gd name="connsiteY56" fmla="*/ 2680447 h 6261912"/>
                <a:gd name="connsiteX57" fmla="*/ 2680447 w 10322798"/>
                <a:gd name="connsiteY57" fmla="*/ 2626659 h 6261912"/>
                <a:gd name="connsiteX58" fmla="*/ 2707341 w 10322798"/>
                <a:gd name="connsiteY58" fmla="*/ 2599764 h 6261912"/>
                <a:gd name="connsiteX59" fmla="*/ 2761129 w 10322798"/>
                <a:gd name="connsiteY59" fmla="*/ 2581835 h 6261912"/>
                <a:gd name="connsiteX60" fmla="*/ 2796988 w 10322798"/>
                <a:gd name="connsiteY60" fmla="*/ 2563906 h 6261912"/>
                <a:gd name="connsiteX61" fmla="*/ 2850776 w 10322798"/>
                <a:gd name="connsiteY61" fmla="*/ 2510117 h 6261912"/>
                <a:gd name="connsiteX62" fmla="*/ 2922494 w 10322798"/>
                <a:gd name="connsiteY62" fmla="*/ 2465294 h 6261912"/>
                <a:gd name="connsiteX63" fmla="*/ 2949388 w 10322798"/>
                <a:gd name="connsiteY63" fmla="*/ 2438400 h 6261912"/>
                <a:gd name="connsiteX64" fmla="*/ 2994212 w 10322798"/>
                <a:gd name="connsiteY64" fmla="*/ 2402541 h 6261912"/>
                <a:gd name="connsiteX65" fmla="*/ 3056965 w 10322798"/>
                <a:gd name="connsiteY65" fmla="*/ 2339788 h 6261912"/>
                <a:gd name="connsiteX66" fmla="*/ 3074894 w 10322798"/>
                <a:gd name="connsiteY66" fmla="*/ 2312894 h 6261912"/>
                <a:gd name="connsiteX67" fmla="*/ 3110753 w 10322798"/>
                <a:gd name="connsiteY67" fmla="*/ 2277035 h 6261912"/>
                <a:gd name="connsiteX68" fmla="*/ 3200400 w 10322798"/>
                <a:gd name="connsiteY68" fmla="*/ 2169459 h 6261912"/>
                <a:gd name="connsiteX69" fmla="*/ 3209365 w 10322798"/>
                <a:gd name="connsiteY69" fmla="*/ 2142564 h 6261912"/>
                <a:gd name="connsiteX70" fmla="*/ 3307976 w 10322798"/>
                <a:gd name="connsiteY70" fmla="*/ 2043953 h 6261912"/>
                <a:gd name="connsiteX71" fmla="*/ 3325906 w 10322798"/>
                <a:gd name="connsiteY71" fmla="*/ 2026023 h 6261912"/>
                <a:gd name="connsiteX72" fmla="*/ 3388659 w 10322798"/>
                <a:gd name="connsiteY72" fmla="*/ 1981200 h 6261912"/>
                <a:gd name="connsiteX73" fmla="*/ 3397623 w 10322798"/>
                <a:gd name="connsiteY73" fmla="*/ 1954306 h 6261912"/>
                <a:gd name="connsiteX74" fmla="*/ 3433482 w 10322798"/>
                <a:gd name="connsiteY74" fmla="*/ 1945341 h 6261912"/>
                <a:gd name="connsiteX75" fmla="*/ 3594847 w 10322798"/>
                <a:gd name="connsiteY75" fmla="*/ 1927412 h 6261912"/>
                <a:gd name="connsiteX76" fmla="*/ 3729318 w 10322798"/>
                <a:gd name="connsiteY76" fmla="*/ 1900517 h 6261912"/>
                <a:gd name="connsiteX77" fmla="*/ 3756212 w 10322798"/>
                <a:gd name="connsiteY77" fmla="*/ 1882588 h 6261912"/>
                <a:gd name="connsiteX78" fmla="*/ 3792071 w 10322798"/>
                <a:gd name="connsiteY78" fmla="*/ 1855694 h 6261912"/>
                <a:gd name="connsiteX79" fmla="*/ 3827929 w 10322798"/>
                <a:gd name="connsiteY79" fmla="*/ 1846729 h 6261912"/>
                <a:gd name="connsiteX80" fmla="*/ 3863788 w 10322798"/>
                <a:gd name="connsiteY80" fmla="*/ 1819835 h 6261912"/>
                <a:gd name="connsiteX81" fmla="*/ 3881718 w 10322798"/>
                <a:gd name="connsiteY81" fmla="*/ 1801906 h 6261912"/>
                <a:gd name="connsiteX82" fmla="*/ 3908612 w 10322798"/>
                <a:gd name="connsiteY82" fmla="*/ 1792941 h 6261912"/>
                <a:gd name="connsiteX83" fmla="*/ 3953435 w 10322798"/>
                <a:gd name="connsiteY83" fmla="*/ 1775012 h 6261912"/>
                <a:gd name="connsiteX84" fmla="*/ 3971365 w 10322798"/>
                <a:gd name="connsiteY84" fmla="*/ 1757082 h 6261912"/>
                <a:gd name="connsiteX85" fmla="*/ 4078941 w 10322798"/>
                <a:gd name="connsiteY85" fmla="*/ 1766047 h 6261912"/>
                <a:gd name="connsiteX86" fmla="*/ 4150659 w 10322798"/>
                <a:gd name="connsiteY86" fmla="*/ 1783976 h 6261912"/>
                <a:gd name="connsiteX87" fmla="*/ 4213412 w 10322798"/>
                <a:gd name="connsiteY87" fmla="*/ 1766047 h 6261912"/>
                <a:gd name="connsiteX88" fmla="*/ 4249271 w 10322798"/>
                <a:gd name="connsiteY88" fmla="*/ 1730188 h 6261912"/>
                <a:gd name="connsiteX89" fmla="*/ 4491318 w 10322798"/>
                <a:gd name="connsiteY89" fmla="*/ 1550894 h 6261912"/>
                <a:gd name="connsiteX90" fmla="*/ 4572000 w 10322798"/>
                <a:gd name="connsiteY90" fmla="*/ 1479176 h 6261912"/>
                <a:gd name="connsiteX91" fmla="*/ 4616823 w 10322798"/>
                <a:gd name="connsiteY91" fmla="*/ 1434353 h 6261912"/>
                <a:gd name="connsiteX92" fmla="*/ 4652682 w 10322798"/>
                <a:gd name="connsiteY92" fmla="*/ 1389529 h 6261912"/>
                <a:gd name="connsiteX93" fmla="*/ 4697506 w 10322798"/>
                <a:gd name="connsiteY93" fmla="*/ 1353670 h 6261912"/>
                <a:gd name="connsiteX94" fmla="*/ 4787153 w 10322798"/>
                <a:gd name="connsiteY94" fmla="*/ 1255059 h 6261912"/>
                <a:gd name="connsiteX95" fmla="*/ 4831976 w 10322798"/>
                <a:gd name="connsiteY95" fmla="*/ 1228164 h 6261912"/>
                <a:gd name="connsiteX96" fmla="*/ 4858871 w 10322798"/>
                <a:gd name="connsiteY96" fmla="*/ 1201270 h 6261912"/>
                <a:gd name="connsiteX97" fmla="*/ 4876800 w 10322798"/>
                <a:gd name="connsiteY97" fmla="*/ 1174376 h 6261912"/>
                <a:gd name="connsiteX98" fmla="*/ 4903694 w 10322798"/>
                <a:gd name="connsiteY98" fmla="*/ 1165412 h 6261912"/>
                <a:gd name="connsiteX99" fmla="*/ 4966447 w 10322798"/>
                <a:gd name="connsiteY99" fmla="*/ 1111623 h 6261912"/>
                <a:gd name="connsiteX100" fmla="*/ 4993341 w 10322798"/>
                <a:gd name="connsiteY100" fmla="*/ 1075764 h 6261912"/>
                <a:gd name="connsiteX101" fmla="*/ 5136776 w 10322798"/>
                <a:gd name="connsiteY101" fmla="*/ 950259 h 6261912"/>
                <a:gd name="connsiteX102" fmla="*/ 5181600 w 10322798"/>
                <a:gd name="connsiteY102" fmla="*/ 932329 h 6261912"/>
                <a:gd name="connsiteX103" fmla="*/ 5208494 w 10322798"/>
                <a:gd name="connsiteY103" fmla="*/ 905435 h 6261912"/>
                <a:gd name="connsiteX104" fmla="*/ 5235388 w 10322798"/>
                <a:gd name="connsiteY104" fmla="*/ 896470 h 6261912"/>
                <a:gd name="connsiteX105" fmla="*/ 5262282 w 10322798"/>
                <a:gd name="connsiteY105" fmla="*/ 860612 h 6261912"/>
                <a:gd name="connsiteX106" fmla="*/ 5351929 w 10322798"/>
                <a:gd name="connsiteY106" fmla="*/ 806823 h 6261912"/>
                <a:gd name="connsiteX107" fmla="*/ 5432612 w 10322798"/>
                <a:gd name="connsiteY107" fmla="*/ 762000 h 6261912"/>
                <a:gd name="connsiteX108" fmla="*/ 5468471 w 10322798"/>
                <a:gd name="connsiteY108" fmla="*/ 717176 h 6261912"/>
                <a:gd name="connsiteX109" fmla="*/ 5504329 w 10322798"/>
                <a:gd name="connsiteY109" fmla="*/ 708212 h 6261912"/>
                <a:gd name="connsiteX110" fmla="*/ 5513294 w 10322798"/>
                <a:gd name="connsiteY110" fmla="*/ 681317 h 6261912"/>
                <a:gd name="connsiteX111" fmla="*/ 5638800 w 10322798"/>
                <a:gd name="connsiteY111" fmla="*/ 636494 h 6261912"/>
                <a:gd name="connsiteX112" fmla="*/ 5674659 w 10322798"/>
                <a:gd name="connsiteY112" fmla="*/ 600635 h 6261912"/>
                <a:gd name="connsiteX113" fmla="*/ 5710518 w 10322798"/>
                <a:gd name="connsiteY113" fmla="*/ 573741 h 6261912"/>
                <a:gd name="connsiteX114" fmla="*/ 5728447 w 10322798"/>
                <a:gd name="connsiteY114" fmla="*/ 537882 h 6261912"/>
                <a:gd name="connsiteX115" fmla="*/ 5800165 w 10322798"/>
                <a:gd name="connsiteY115" fmla="*/ 510988 h 6261912"/>
                <a:gd name="connsiteX116" fmla="*/ 5844988 w 10322798"/>
                <a:gd name="connsiteY116" fmla="*/ 412376 h 6261912"/>
                <a:gd name="connsiteX117" fmla="*/ 5862918 w 10322798"/>
                <a:gd name="connsiteY117" fmla="*/ 349623 h 6261912"/>
                <a:gd name="connsiteX118" fmla="*/ 5871882 w 10322798"/>
                <a:gd name="connsiteY118" fmla="*/ 322729 h 6261912"/>
                <a:gd name="connsiteX119" fmla="*/ 5889812 w 10322798"/>
                <a:gd name="connsiteY119" fmla="*/ 295835 h 6261912"/>
                <a:gd name="connsiteX120" fmla="*/ 5925671 w 10322798"/>
                <a:gd name="connsiteY120" fmla="*/ 277906 h 6261912"/>
                <a:gd name="connsiteX121" fmla="*/ 5961529 w 10322798"/>
                <a:gd name="connsiteY121" fmla="*/ 233082 h 6261912"/>
                <a:gd name="connsiteX122" fmla="*/ 6024282 w 10322798"/>
                <a:gd name="connsiteY122" fmla="*/ 161364 h 6261912"/>
                <a:gd name="connsiteX123" fmla="*/ 6033247 w 10322798"/>
                <a:gd name="connsiteY123" fmla="*/ 134470 h 6261912"/>
                <a:gd name="connsiteX124" fmla="*/ 6104965 w 10322798"/>
                <a:gd name="connsiteY124" fmla="*/ 53788 h 6261912"/>
                <a:gd name="connsiteX125" fmla="*/ 6158753 w 10322798"/>
                <a:gd name="connsiteY125" fmla="*/ 26894 h 6261912"/>
                <a:gd name="connsiteX126" fmla="*/ 6185647 w 10322798"/>
                <a:gd name="connsiteY126" fmla="*/ 17929 h 6261912"/>
                <a:gd name="connsiteX127" fmla="*/ 6275294 w 10322798"/>
                <a:gd name="connsiteY127" fmla="*/ 0 h 6261912"/>
                <a:gd name="connsiteX128" fmla="*/ 6391835 w 10322798"/>
                <a:gd name="connsiteY128" fmla="*/ 17929 h 6261912"/>
                <a:gd name="connsiteX129" fmla="*/ 6436659 w 10322798"/>
                <a:gd name="connsiteY129" fmla="*/ 35859 h 6261912"/>
                <a:gd name="connsiteX130" fmla="*/ 6472518 w 10322798"/>
                <a:gd name="connsiteY130" fmla="*/ 71717 h 6261912"/>
                <a:gd name="connsiteX131" fmla="*/ 6517341 w 10322798"/>
                <a:gd name="connsiteY131" fmla="*/ 107576 h 6261912"/>
                <a:gd name="connsiteX132" fmla="*/ 6580094 w 10322798"/>
                <a:gd name="connsiteY132" fmla="*/ 179294 h 6261912"/>
                <a:gd name="connsiteX133" fmla="*/ 6642847 w 10322798"/>
                <a:gd name="connsiteY133" fmla="*/ 233082 h 6261912"/>
                <a:gd name="connsiteX134" fmla="*/ 6687671 w 10322798"/>
                <a:gd name="connsiteY134" fmla="*/ 304800 h 6261912"/>
                <a:gd name="connsiteX135" fmla="*/ 6875929 w 10322798"/>
                <a:gd name="connsiteY135" fmla="*/ 493059 h 6261912"/>
                <a:gd name="connsiteX136" fmla="*/ 6947647 w 10322798"/>
                <a:gd name="connsiteY136" fmla="*/ 519953 h 6261912"/>
                <a:gd name="connsiteX137" fmla="*/ 7046259 w 10322798"/>
                <a:gd name="connsiteY137" fmla="*/ 564776 h 6261912"/>
                <a:gd name="connsiteX138" fmla="*/ 7109012 w 10322798"/>
                <a:gd name="connsiteY138" fmla="*/ 600635 h 6261912"/>
                <a:gd name="connsiteX139" fmla="*/ 7153835 w 10322798"/>
                <a:gd name="connsiteY139" fmla="*/ 618564 h 6261912"/>
                <a:gd name="connsiteX140" fmla="*/ 7207623 w 10322798"/>
                <a:gd name="connsiteY140" fmla="*/ 645459 h 6261912"/>
                <a:gd name="connsiteX141" fmla="*/ 7225553 w 10322798"/>
                <a:gd name="connsiteY141" fmla="*/ 663388 h 6261912"/>
                <a:gd name="connsiteX142" fmla="*/ 7261412 w 10322798"/>
                <a:gd name="connsiteY142" fmla="*/ 726141 h 6261912"/>
                <a:gd name="connsiteX143" fmla="*/ 7288306 w 10322798"/>
                <a:gd name="connsiteY143" fmla="*/ 744070 h 6261912"/>
                <a:gd name="connsiteX144" fmla="*/ 7315200 w 10322798"/>
                <a:gd name="connsiteY144" fmla="*/ 797859 h 6261912"/>
                <a:gd name="connsiteX145" fmla="*/ 7351059 w 10322798"/>
                <a:gd name="connsiteY145" fmla="*/ 824753 h 6261912"/>
                <a:gd name="connsiteX146" fmla="*/ 7386918 w 10322798"/>
                <a:gd name="connsiteY146" fmla="*/ 869576 h 6261912"/>
                <a:gd name="connsiteX147" fmla="*/ 7413812 w 10322798"/>
                <a:gd name="connsiteY147" fmla="*/ 923364 h 6261912"/>
                <a:gd name="connsiteX148" fmla="*/ 7440706 w 10322798"/>
                <a:gd name="connsiteY148" fmla="*/ 932329 h 6261912"/>
                <a:gd name="connsiteX149" fmla="*/ 7593106 w 10322798"/>
                <a:gd name="connsiteY149" fmla="*/ 1165412 h 6261912"/>
                <a:gd name="connsiteX150" fmla="*/ 7664823 w 10322798"/>
                <a:gd name="connsiteY150" fmla="*/ 1290917 h 6261912"/>
                <a:gd name="connsiteX151" fmla="*/ 7745506 w 10322798"/>
                <a:gd name="connsiteY151" fmla="*/ 1479176 h 6261912"/>
                <a:gd name="connsiteX152" fmla="*/ 7808259 w 10322798"/>
                <a:gd name="connsiteY152" fmla="*/ 1515035 h 6261912"/>
                <a:gd name="connsiteX153" fmla="*/ 7835153 w 10322798"/>
                <a:gd name="connsiteY153" fmla="*/ 1559859 h 6261912"/>
                <a:gd name="connsiteX154" fmla="*/ 7960659 w 10322798"/>
                <a:gd name="connsiteY154" fmla="*/ 1703294 h 6261912"/>
                <a:gd name="connsiteX155" fmla="*/ 8014447 w 10322798"/>
                <a:gd name="connsiteY155" fmla="*/ 1766047 h 6261912"/>
                <a:gd name="connsiteX156" fmla="*/ 8050306 w 10322798"/>
                <a:gd name="connsiteY156" fmla="*/ 1837764 h 6261912"/>
                <a:gd name="connsiteX157" fmla="*/ 8157882 w 10322798"/>
                <a:gd name="connsiteY157" fmla="*/ 1999129 h 6261912"/>
                <a:gd name="connsiteX158" fmla="*/ 8175812 w 10322798"/>
                <a:gd name="connsiteY158" fmla="*/ 2017059 h 6261912"/>
                <a:gd name="connsiteX159" fmla="*/ 8292353 w 10322798"/>
                <a:gd name="connsiteY159" fmla="*/ 2124635 h 6261912"/>
                <a:gd name="connsiteX160" fmla="*/ 8399929 w 10322798"/>
                <a:gd name="connsiteY160" fmla="*/ 2294964 h 6261912"/>
                <a:gd name="connsiteX161" fmla="*/ 8516471 w 10322798"/>
                <a:gd name="connsiteY161" fmla="*/ 2420470 h 6261912"/>
                <a:gd name="connsiteX162" fmla="*/ 8516471 w 10322798"/>
                <a:gd name="connsiteY162" fmla="*/ 2420470 h 6261912"/>
                <a:gd name="connsiteX163" fmla="*/ 8641976 w 10322798"/>
                <a:gd name="connsiteY163" fmla="*/ 2572870 h 6261912"/>
                <a:gd name="connsiteX164" fmla="*/ 8659906 w 10322798"/>
                <a:gd name="connsiteY164" fmla="*/ 2599764 h 6261912"/>
                <a:gd name="connsiteX165" fmla="*/ 8686800 w 10322798"/>
                <a:gd name="connsiteY165" fmla="*/ 2644588 h 6261912"/>
                <a:gd name="connsiteX166" fmla="*/ 8767482 w 10322798"/>
                <a:gd name="connsiteY166" fmla="*/ 2734235 h 6261912"/>
                <a:gd name="connsiteX167" fmla="*/ 8857129 w 10322798"/>
                <a:gd name="connsiteY167" fmla="*/ 2841812 h 6261912"/>
                <a:gd name="connsiteX168" fmla="*/ 8875059 w 10322798"/>
                <a:gd name="connsiteY168" fmla="*/ 2859741 h 6261912"/>
                <a:gd name="connsiteX169" fmla="*/ 8919882 w 10322798"/>
                <a:gd name="connsiteY169" fmla="*/ 2940423 h 6261912"/>
                <a:gd name="connsiteX170" fmla="*/ 8964706 w 10322798"/>
                <a:gd name="connsiteY170" fmla="*/ 2994212 h 6261912"/>
                <a:gd name="connsiteX171" fmla="*/ 8991600 w 10322798"/>
                <a:gd name="connsiteY171" fmla="*/ 3030070 h 6261912"/>
                <a:gd name="connsiteX172" fmla="*/ 9161929 w 10322798"/>
                <a:gd name="connsiteY172" fmla="*/ 3209364 h 6261912"/>
                <a:gd name="connsiteX173" fmla="*/ 9224682 w 10322798"/>
                <a:gd name="connsiteY173" fmla="*/ 3299012 h 6261912"/>
                <a:gd name="connsiteX174" fmla="*/ 9260541 w 10322798"/>
                <a:gd name="connsiteY174" fmla="*/ 3334870 h 6261912"/>
                <a:gd name="connsiteX175" fmla="*/ 9287435 w 10322798"/>
                <a:gd name="connsiteY175" fmla="*/ 3370729 h 6261912"/>
                <a:gd name="connsiteX176" fmla="*/ 9332259 w 10322798"/>
                <a:gd name="connsiteY176" fmla="*/ 3415553 h 6261912"/>
                <a:gd name="connsiteX177" fmla="*/ 9368118 w 10322798"/>
                <a:gd name="connsiteY177" fmla="*/ 3442447 h 6261912"/>
                <a:gd name="connsiteX178" fmla="*/ 9421906 w 10322798"/>
                <a:gd name="connsiteY178" fmla="*/ 3514164 h 6261912"/>
                <a:gd name="connsiteX179" fmla="*/ 9574306 w 10322798"/>
                <a:gd name="connsiteY179" fmla="*/ 3648635 h 6261912"/>
                <a:gd name="connsiteX180" fmla="*/ 9592235 w 10322798"/>
                <a:gd name="connsiteY180" fmla="*/ 3693459 h 6261912"/>
                <a:gd name="connsiteX181" fmla="*/ 9628094 w 10322798"/>
                <a:gd name="connsiteY181" fmla="*/ 3729317 h 6261912"/>
                <a:gd name="connsiteX182" fmla="*/ 9717741 w 10322798"/>
                <a:gd name="connsiteY182" fmla="*/ 3783106 h 6261912"/>
                <a:gd name="connsiteX183" fmla="*/ 9771529 w 10322798"/>
                <a:gd name="connsiteY183" fmla="*/ 3845859 h 6261912"/>
                <a:gd name="connsiteX184" fmla="*/ 9816353 w 10322798"/>
                <a:gd name="connsiteY184" fmla="*/ 3881717 h 6261912"/>
                <a:gd name="connsiteX185" fmla="*/ 9852212 w 10322798"/>
                <a:gd name="connsiteY185" fmla="*/ 3962400 h 6261912"/>
                <a:gd name="connsiteX186" fmla="*/ 9888071 w 10322798"/>
                <a:gd name="connsiteY186" fmla="*/ 3998259 h 6261912"/>
                <a:gd name="connsiteX187" fmla="*/ 9923929 w 10322798"/>
                <a:gd name="connsiteY187" fmla="*/ 4043082 h 6261912"/>
                <a:gd name="connsiteX188" fmla="*/ 9941859 w 10322798"/>
                <a:gd name="connsiteY188" fmla="*/ 4061012 h 6261912"/>
                <a:gd name="connsiteX189" fmla="*/ 10013576 w 10322798"/>
                <a:gd name="connsiteY189" fmla="*/ 4150659 h 6261912"/>
                <a:gd name="connsiteX190" fmla="*/ 10103223 w 10322798"/>
                <a:gd name="connsiteY190" fmla="*/ 4455459 h 6261912"/>
                <a:gd name="connsiteX191" fmla="*/ 10130118 w 10322798"/>
                <a:gd name="connsiteY191" fmla="*/ 4518212 h 6261912"/>
                <a:gd name="connsiteX192" fmla="*/ 10148047 w 10322798"/>
                <a:gd name="connsiteY192" fmla="*/ 4589929 h 6261912"/>
                <a:gd name="connsiteX193" fmla="*/ 10157012 w 10322798"/>
                <a:gd name="connsiteY193" fmla="*/ 4634753 h 6261912"/>
                <a:gd name="connsiteX194" fmla="*/ 10183906 w 10322798"/>
                <a:gd name="connsiteY194" fmla="*/ 4688541 h 6261912"/>
                <a:gd name="connsiteX195" fmla="*/ 10192871 w 10322798"/>
                <a:gd name="connsiteY195" fmla="*/ 4805082 h 6261912"/>
                <a:gd name="connsiteX196" fmla="*/ 10201835 w 10322798"/>
                <a:gd name="connsiteY196" fmla="*/ 4840941 h 6261912"/>
                <a:gd name="connsiteX197" fmla="*/ 10210800 w 10322798"/>
                <a:gd name="connsiteY197" fmla="*/ 4993341 h 6261912"/>
                <a:gd name="connsiteX198" fmla="*/ 10219765 w 10322798"/>
                <a:gd name="connsiteY198" fmla="*/ 5056094 h 6261912"/>
                <a:gd name="connsiteX199" fmla="*/ 10246659 w 10322798"/>
                <a:gd name="connsiteY199" fmla="*/ 5226423 h 6261912"/>
                <a:gd name="connsiteX200" fmla="*/ 10255623 w 10322798"/>
                <a:gd name="connsiteY200" fmla="*/ 5369859 h 6261912"/>
                <a:gd name="connsiteX201" fmla="*/ 10264588 w 10322798"/>
                <a:gd name="connsiteY201" fmla="*/ 5414682 h 6261912"/>
                <a:gd name="connsiteX202" fmla="*/ 10273553 w 10322798"/>
                <a:gd name="connsiteY202" fmla="*/ 5504329 h 6261912"/>
                <a:gd name="connsiteX203" fmla="*/ 10318376 w 10322798"/>
                <a:gd name="connsiteY203" fmla="*/ 5567082 h 6261912"/>
                <a:gd name="connsiteX204" fmla="*/ 10309412 w 10322798"/>
                <a:gd name="connsiteY204" fmla="*/ 5827059 h 6261912"/>
                <a:gd name="connsiteX205" fmla="*/ 10273553 w 10322798"/>
                <a:gd name="connsiteY205" fmla="*/ 5853953 h 6261912"/>
                <a:gd name="connsiteX206" fmla="*/ 10264588 w 10322798"/>
                <a:gd name="connsiteY206" fmla="*/ 5898776 h 6261912"/>
                <a:gd name="connsiteX207" fmla="*/ 10094259 w 10322798"/>
                <a:gd name="connsiteY207" fmla="*/ 6015317 h 6261912"/>
                <a:gd name="connsiteX208" fmla="*/ 10031506 w 10322798"/>
                <a:gd name="connsiteY208" fmla="*/ 6069106 h 6261912"/>
                <a:gd name="connsiteX209" fmla="*/ 9986682 w 10322798"/>
                <a:gd name="connsiteY209" fmla="*/ 6122894 h 6261912"/>
                <a:gd name="connsiteX210" fmla="*/ 9906000 w 10322798"/>
                <a:gd name="connsiteY210" fmla="*/ 6140823 h 6261912"/>
                <a:gd name="connsiteX211" fmla="*/ 9825318 w 10322798"/>
                <a:gd name="connsiteY211" fmla="*/ 6185647 h 6261912"/>
                <a:gd name="connsiteX212" fmla="*/ 9672918 w 10322798"/>
                <a:gd name="connsiteY212" fmla="*/ 6185647 h 6261912"/>
                <a:gd name="connsiteX213" fmla="*/ 9520518 w 10322798"/>
                <a:gd name="connsiteY213" fmla="*/ 6194612 h 6261912"/>
                <a:gd name="connsiteX214" fmla="*/ 9457765 w 10322798"/>
                <a:gd name="connsiteY214" fmla="*/ 6203576 h 6261912"/>
                <a:gd name="connsiteX215" fmla="*/ 9323294 w 10322798"/>
                <a:gd name="connsiteY215" fmla="*/ 6212541 h 6261912"/>
                <a:gd name="connsiteX216" fmla="*/ 8928847 w 10322798"/>
                <a:gd name="connsiteY216" fmla="*/ 6221506 h 6261912"/>
                <a:gd name="connsiteX217" fmla="*/ 8543365 w 10322798"/>
                <a:gd name="connsiteY217" fmla="*/ 6230470 h 6261912"/>
                <a:gd name="connsiteX218" fmla="*/ 7781365 w 10322798"/>
                <a:gd name="connsiteY218" fmla="*/ 6194612 h 6261912"/>
                <a:gd name="connsiteX219" fmla="*/ 7611035 w 10322798"/>
                <a:gd name="connsiteY219" fmla="*/ 6158753 h 6261912"/>
                <a:gd name="connsiteX220" fmla="*/ 7440706 w 10322798"/>
                <a:gd name="connsiteY220" fmla="*/ 6131859 h 6261912"/>
                <a:gd name="connsiteX221" fmla="*/ 7324165 w 10322798"/>
                <a:gd name="connsiteY221" fmla="*/ 6104964 h 6261912"/>
                <a:gd name="connsiteX222" fmla="*/ 7234518 w 10322798"/>
                <a:gd name="connsiteY222" fmla="*/ 6087035 h 6261912"/>
                <a:gd name="connsiteX223" fmla="*/ 6992471 w 10322798"/>
                <a:gd name="connsiteY223" fmla="*/ 6060141 h 6261912"/>
                <a:gd name="connsiteX224" fmla="*/ 6947647 w 10322798"/>
                <a:gd name="connsiteY224" fmla="*/ 6051176 h 6261912"/>
                <a:gd name="connsiteX225" fmla="*/ 6858000 w 10322798"/>
                <a:gd name="connsiteY225" fmla="*/ 6042212 h 6261912"/>
                <a:gd name="connsiteX226" fmla="*/ 6624918 w 10322798"/>
                <a:gd name="connsiteY226" fmla="*/ 5997388 h 6261912"/>
                <a:gd name="connsiteX227" fmla="*/ 6562165 w 10322798"/>
                <a:gd name="connsiteY227" fmla="*/ 5988423 h 6261912"/>
                <a:gd name="connsiteX228" fmla="*/ 5853953 w 10322798"/>
                <a:gd name="connsiteY228" fmla="*/ 5997388 h 6261912"/>
                <a:gd name="connsiteX229" fmla="*/ 5782235 w 10322798"/>
                <a:gd name="connsiteY229" fmla="*/ 6006353 h 6261912"/>
                <a:gd name="connsiteX230" fmla="*/ 5307106 w 10322798"/>
                <a:gd name="connsiteY230" fmla="*/ 5997388 h 6261912"/>
                <a:gd name="connsiteX231" fmla="*/ 4177553 w 10322798"/>
                <a:gd name="connsiteY231" fmla="*/ 6006353 h 6261912"/>
                <a:gd name="connsiteX232" fmla="*/ 3585882 w 10322798"/>
                <a:gd name="connsiteY232" fmla="*/ 6024282 h 6261912"/>
                <a:gd name="connsiteX233" fmla="*/ 3487271 w 10322798"/>
                <a:gd name="connsiteY233" fmla="*/ 6033247 h 6261912"/>
                <a:gd name="connsiteX234" fmla="*/ 3415553 w 10322798"/>
                <a:gd name="connsiteY234" fmla="*/ 6042212 h 6261912"/>
                <a:gd name="connsiteX235" fmla="*/ 3083859 w 10322798"/>
                <a:gd name="connsiteY235" fmla="*/ 6069106 h 6261912"/>
                <a:gd name="connsiteX236" fmla="*/ 2904565 w 10322798"/>
                <a:gd name="connsiteY236" fmla="*/ 6087035 h 6261912"/>
                <a:gd name="connsiteX237" fmla="*/ 2761129 w 10322798"/>
                <a:gd name="connsiteY237" fmla="*/ 6096000 h 6261912"/>
                <a:gd name="connsiteX238" fmla="*/ 2447365 w 10322798"/>
                <a:gd name="connsiteY238" fmla="*/ 6122894 h 6261912"/>
                <a:gd name="connsiteX239" fmla="*/ 2268071 w 10322798"/>
                <a:gd name="connsiteY239" fmla="*/ 6131859 h 6261912"/>
                <a:gd name="connsiteX240" fmla="*/ 2017059 w 10322798"/>
                <a:gd name="connsiteY240" fmla="*/ 6149788 h 6261912"/>
                <a:gd name="connsiteX241" fmla="*/ 1577788 w 10322798"/>
                <a:gd name="connsiteY241" fmla="*/ 6140823 h 6261912"/>
                <a:gd name="connsiteX242" fmla="*/ 1515035 w 10322798"/>
                <a:gd name="connsiteY242" fmla="*/ 6131859 h 6261912"/>
                <a:gd name="connsiteX243" fmla="*/ 878541 w 10322798"/>
                <a:gd name="connsiteY243" fmla="*/ 6122894 h 6261912"/>
                <a:gd name="connsiteX244" fmla="*/ 842682 w 10322798"/>
                <a:gd name="connsiteY244" fmla="*/ 6113929 h 6261912"/>
                <a:gd name="connsiteX245" fmla="*/ 815788 w 10322798"/>
                <a:gd name="connsiteY245" fmla="*/ 6104964 h 6261912"/>
                <a:gd name="connsiteX246" fmla="*/ 744071 w 10322798"/>
                <a:gd name="connsiteY246" fmla="*/ 6096000 h 6261912"/>
                <a:gd name="connsiteX247" fmla="*/ 726141 w 10322798"/>
                <a:gd name="connsiteY247" fmla="*/ 6078070 h 6261912"/>
                <a:gd name="connsiteX248" fmla="*/ 618565 w 10322798"/>
                <a:gd name="connsiteY248" fmla="*/ 6051176 h 6261912"/>
                <a:gd name="connsiteX249" fmla="*/ 475129 w 10322798"/>
                <a:gd name="connsiteY249" fmla="*/ 6006353 h 6261912"/>
                <a:gd name="connsiteX250" fmla="*/ 394447 w 10322798"/>
                <a:gd name="connsiteY250" fmla="*/ 5961529 h 6261912"/>
                <a:gd name="connsiteX251" fmla="*/ 268941 w 10322798"/>
                <a:gd name="connsiteY251" fmla="*/ 5898776 h 6261912"/>
                <a:gd name="connsiteX252" fmla="*/ 170329 w 10322798"/>
                <a:gd name="connsiteY252" fmla="*/ 5844988 h 6261912"/>
                <a:gd name="connsiteX253" fmla="*/ 143435 w 10322798"/>
                <a:gd name="connsiteY253" fmla="*/ 5818094 h 6261912"/>
                <a:gd name="connsiteX254" fmla="*/ 107576 w 10322798"/>
                <a:gd name="connsiteY254" fmla="*/ 5800164 h 6261912"/>
                <a:gd name="connsiteX255" fmla="*/ 89647 w 10322798"/>
                <a:gd name="connsiteY255" fmla="*/ 5773270 h 6261912"/>
                <a:gd name="connsiteX256" fmla="*/ 35859 w 10322798"/>
                <a:gd name="connsiteY256" fmla="*/ 5737412 h 6261912"/>
                <a:gd name="connsiteX257" fmla="*/ 0 w 10322798"/>
                <a:gd name="connsiteY257" fmla="*/ 5710517 h 6261912"/>
                <a:gd name="connsiteX258" fmla="*/ 44823 w 10322798"/>
                <a:gd name="connsiteY258" fmla="*/ 5701553 h 6261912"/>
                <a:gd name="connsiteX259" fmla="*/ 80682 w 10322798"/>
                <a:gd name="connsiteY259" fmla="*/ 5692588 h 6261912"/>
                <a:gd name="connsiteX260" fmla="*/ 89647 w 10322798"/>
                <a:gd name="connsiteY260" fmla="*/ 5656729 h 6261912"/>
                <a:gd name="connsiteX261" fmla="*/ 62753 w 10322798"/>
                <a:gd name="connsiteY261" fmla="*/ 5585012 h 626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</a:cxnLst>
              <a:rect l="l" t="t" r="r" b="b"/>
              <a:pathLst>
                <a:path w="10322798" h="6261912">
                  <a:moveTo>
                    <a:pt x="62753" y="5585012"/>
                  </a:moveTo>
                  <a:lnTo>
                    <a:pt x="62753" y="5585012"/>
                  </a:lnTo>
                  <a:cubicBezTo>
                    <a:pt x="68729" y="5531224"/>
                    <a:pt x="70068" y="5476715"/>
                    <a:pt x="80682" y="5423647"/>
                  </a:cubicBezTo>
                  <a:cubicBezTo>
                    <a:pt x="82340" y="5415359"/>
                    <a:pt x="94418" y="5413056"/>
                    <a:pt x="98612" y="5405717"/>
                  </a:cubicBezTo>
                  <a:cubicBezTo>
                    <a:pt x="106596" y="5391745"/>
                    <a:pt x="109689" y="5375454"/>
                    <a:pt x="116541" y="5360894"/>
                  </a:cubicBezTo>
                  <a:cubicBezTo>
                    <a:pt x="197861" y="5188088"/>
                    <a:pt x="147277" y="5310946"/>
                    <a:pt x="188259" y="5208494"/>
                  </a:cubicBezTo>
                  <a:cubicBezTo>
                    <a:pt x="205553" y="5122017"/>
                    <a:pt x="184375" y="5198331"/>
                    <a:pt x="215153" y="5136776"/>
                  </a:cubicBezTo>
                  <a:cubicBezTo>
                    <a:pt x="219379" y="5128324"/>
                    <a:pt x="220800" y="5118730"/>
                    <a:pt x="224118" y="5109882"/>
                  </a:cubicBezTo>
                  <a:cubicBezTo>
                    <a:pt x="229768" y="5094815"/>
                    <a:pt x="234850" y="5079452"/>
                    <a:pt x="242047" y="5065059"/>
                  </a:cubicBezTo>
                  <a:cubicBezTo>
                    <a:pt x="272085" y="5004982"/>
                    <a:pt x="264384" y="5015829"/>
                    <a:pt x="295835" y="4984376"/>
                  </a:cubicBezTo>
                  <a:cubicBezTo>
                    <a:pt x="298823" y="4975411"/>
                    <a:pt x="299558" y="4965345"/>
                    <a:pt x="304800" y="4957482"/>
                  </a:cubicBezTo>
                  <a:cubicBezTo>
                    <a:pt x="320021" y="4934650"/>
                    <a:pt x="337539" y="4927694"/>
                    <a:pt x="358588" y="4912659"/>
                  </a:cubicBezTo>
                  <a:cubicBezTo>
                    <a:pt x="370746" y="4903974"/>
                    <a:pt x="383156" y="4895550"/>
                    <a:pt x="394447" y="4885764"/>
                  </a:cubicBezTo>
                  <a:cubicBezTo>
                    <a:pt x="515012" y="4781274"/>
                    <a:pt x="448174" y="4814071"/>
                    <a:pt x="537882" y="4778188"/>
                  </a:cubicBezTo>
                  <a:cubicBezTo>
                    <a:pt x="563802" y="4752268"/>
                    <a:pt x="576766" y="4737324"/>
                    <a:pt x="609600" y="4715435"/>
                  </a:cubicBezTo>
                  <a:cubicBezTo>
                    <a:pt x="620719" y="4708022"/>
                    <a:pt x="633506" y="4703482"/>
                    <a:pt x="645459" y="4697506"/>
                  </a:cubicBezTo>
                  <a:cubicBezTo>
                    <a:pt x="663388" y="4679576"/>
                    <a:pt x="679447" y="4659557"/>
                    <a:pt x="699247" y="4643717"/>
                  </a:cubicBezTo>
                  <a:cubicBezTo>
                    <a:pt x="714188" y="4631764"/>
                    <a:pt x="730541" y="4621389"/>
                    <a:pt x="744071" y="4607859"/>
                  </a:cubicBezTo>
                  <a:cubicBezTo>
                    <a:pt x="827388" y="4524543"/>
                    <a:pt x="763113" y="4562480"/>
                    <a:pt x="833718" y="4527176"/>
                  </a:cubicBezTo>
                  <a:cubicBezTo>
                    <a:pt x="857624" y="4497294"/>
                    <a:pt x="896153" y="4474654"/>
                    <a:pt x="905435" y="4437529"/>
                  </a:cubicBezTo>
                  <a:cubicBezTo>
                    <a:pt x="928026" y="4347166"/>
                    <a:pt x="897935" y="4450443"/>
                    <a:pt x="932329" y="4374776"/>
                  </a:cubicBezTo>
                  <a:cubicBezTo>
                    <a:pt x="942894" y="4351533"/>
                    <a:pt x="951149" y="4327280"/>
                    <a:pt x="959223" y="4303059"/>
                  </a:cubicBezTo>
                  <a:cubicBezTo>
                    <a:pt x="963119" y="4291370"/>
                    <a:pt x="963334" y="4278525"/>
                    <a:pt x="968188" y="4267200"/>
                  </a:cubicBezTo>
                  <a:cubicBezTo>
                    <a:pt x="972432" y="4257297"/>
                    <a:pt x="980772" y="4249661"/>
                    <a:pt x="986118" y="4240306"/>
                  </a:cubicBezTo>
                  <a:cubicBezTo>
                    <a:pt x="992748" y="4228703"/>
                    <a:pt x="997417" y="4216050"/>
                    <a:pt x="1004047" y="4204447"/>
                  </a:cubicBezTo>
                  <a:cubicBezTo>
                    <a:pt x="1039097" y="4143108"/>
                    <a:pt x="1005991" y="4220243"/>
                    <a:pt x="1048871" y="4123764"/>
                  </a:cubicBezTo>
                  <a:cubicBezTo>
                    <a:pt x="1070738" y="4074562"/>
                    <a:pt x="1042517" y="4115931"/>
                    <a:pt x="1066800" y="4043082"/>
                  </a:cubicBezTo>
                  <a:cubicBezTo>
                    <a:pt x="1070207" y="4032861"/>
                    <a:pt x="1079911" y="4025825"/>
                    <a:pt x="1084729" y="4016188"/>
                  </a:cubicBezTo>
                  <a:cubicBezTo>
                    <a:pt x="1088955" y="4007736"/>
                    <a:pt x="1088452" y="3997157"/>
                    <a:pt x="1093694" y="3989294"/>
                  </a:cubicBezTo>
                  <a:cubicBezTo>
                    <a:pt x="1100727" y="3978745"/>
                    <a:pt x="1113219" y="3972716"/>
                    <a:pt x="1120588" y="3962400"/>
                  </a:cubicBezTo>
                  <a:cubicBezTo>
                    <a:pt x="1128356" y="3951525"/>
                    <a:pt x="1127969" y="3934746"/>
                    <a:pt x="1138518" y="3926541"/>
                  </a:cubicBezTo>
                  <a:cubicBezTo>
                    <a:pt x="1156482" y="3912569"/>
                    <a:pt x="1180353" y="3908612"/>
                    <a:pt x="1201271" y="3899647"/>
                  </a:cubicBezTo>
                  <a:cubicBezTo>
                    <a:pt x="1231852" y="3853774"/>
                    <a:pt x="1203065" y="3887320"/>
                    <a:pt x="1255059" y="3854823"/>
                  </a:cubicBezTo>
                  <a:cubicBezTo>
                    <a:pt x="1267729" y="3846904"/>
                    <a:pt x="1278012" y="3835457"/>
                    <a:pt x="1290918" y="3827929"/>
                  </a:cubicBezTo>
                  <a:cubicBezTo>
                    <a:pt x="1290939" y="3827917"/>
                    <a:pt x="1380554" y="3783111"/>
                    <a:pt x="1398494" y="3774141"/>
                  </a:cubicBezTo>
                  <a:cubicBezTo>
                    <a:pt x="1410447" y="3768165"/>
                    <a:pt x="1423478" y="3763980"/>
                    <a:pt x="1434353" y="3756212"/>
                  </a:cubicBezTo>
                  <a:cubicBezTo>
                    <a:pt x="1455271" y="3741271"/>
                    <a:pt x="1477033" y="3727446"/>
                    <a:pt x="1497106" y="3711388"/>
                  </a:cubicBezTo>
                  <a:cubicBezTo>
                    <a:pt x="1507006" y="3703468"/>
                    <a:pt x="1513993" y="3692278"/>
                    <a:pt x="1524000" y="3684494"/>
                  </a:cubicBezTo>
                  <a:cubicBezTo>
                    <a:pt x="1541009" y="3671264"/>
                    <a:pt x="1562551" y="3663872"/>
                    <a:pt x="1577788" y="3648635"/>
                  </a:cubicBezTo>
                  <a:cubicBezTo>
                    <a:pt x="1611364" y="3615059"/>
                    <a:pt x="1592655" y="3625750"/>
                    <a:pt x="1631576" y="3612776"/>
                  </a:cubicBezTo>
                  <a:cubicBezTo>
                    <a:pt x="1643529" y="3603811"/>
                    <a:pt x="1654791" y="3593843"/>
                    <a:pt x="1667435" y="3585882"/>
                  </a:cubicBezTo>
                  <a:cubicBezTo>
                    <a:pt x="1735523" y="3543011"/>
                    <a:pt x="1807965" y="3506884"/>
                    <a:pt x="1873623" y="3460376"/>
                  </a:cubicBezTo>
                  <a:cubicBezTo>
                    <a:pt x="1881334" y="3454914"/>
                    <a:pt x="1876538" y="3440741"/>
                    <a:pt x="1882588" y="3433482"/>
                  </a:cubicBezTo>
                  <a:cubicBezTo>
                    <a:pt x="1892153" y="3422004"/>
                    <a:pt x="1907280" y="3416514"/>
                    <a:pt x="1918447" y="3406588"/>
                  </a:cubicBezTo>
                  <a:cubicBezTo>
                    <a:pt x="1934240" y="3392550"/>
                    <a:pt x="1948330" y="3376705"/>
                    <a:pt x="1963271" y="3361764"/>
                  </a:cubicBezTo>
                  <a:cubicBezTo>
                    <a:pt x="1978212" y="3346823"/>
                    <a:pt x="1991190" y="3329619"/>
                    <a:pt x="2008094" y="3316941"/>
                  </a:cubicBezTo>
                  <a:cubicBezTo>
                    <a:pt x="2020047" y="3307976"/>
                    <a:pt x="2033388" y="3300612"/>
                    <a:pt x="2043953" y="3290047"/>
                  </a:cubicBezTo>
                  <a:cubicBezTo>
                    <a:pt x="2057483" y="3276517"/>
                    <a:pt x="2066883" y="3259328"/>
                    <a:pt x="2079812" y="3245223"/>
                  </a:cubicBezTo>
                  <a:cubicBezTo>
                    <a:pt x="2099801" y="3223416"/>
                    <a:pt x="2121647" y="3203388"/>
                    <a:pt x="2142565" y="3182470"/>
                  </a:cubicBezTo>
                  <a:cubicBezTo>
                    <a:pt x="2154518" y="3170517"/>
                    <a:pt x="2164900" y="3156754"/>
                    <a:pt x="2178423" y="3146612"/>
                  </a:cubicBezTo>
                  <a:lnTo>
                    <a:pt x="2250141" y="3092823"/>
                  </a:lnTo>
                  <a:cubicBezTo>
                    <a:pt x="2256118" y="3080870"/>
                    <a:pt x="2262807" y="3069247"/>
                    <a:pt x="2268071" y="3056964"/>
                  </a:cubicBezTo>
                  <a:cubicBezTo>
                    <a:pt x="2302236" y="2977245"/>
                    <a:pt x="2233777" y="3000776"/>
                    <a:pt x="2393576" y="2886635"/>
                  </a:cubicBezTo>
                  <a:cubicBezTo>
                    <a:pt x="2473523" y="2829530"/>
                    <a:pt x="2438152" y="2859989"/>
                    <a:pt x="2501153" y="2796988"/>
                  </a:cubicBezTo>
                  <a:cubicBezTo>
                    <a:pt x="2510118" y="2788023"/>
                    <a:pt x="2521014" y="2780643"/>
                    <a:pt x="2528047" y="2770094"/>
                  </a:cubicBezTo>
                  <a:cubicBezTo>
                    <a:pt x="2540000" y="2752165"/>
                    <a:pt x="2545977" y="2728259"/>
                    <a:pt x="2563906" y="2716306"/>
                  </a:cubicBezTo>
                  <a:cubicBezTo>
                    <a:pt x="2601919" y="2690963"/>
                    <a:pt x="2581163" y="2703194"/>
                    <a:pt x="2626659" y="2680447"/>
                  </a:cubicBezTo>
                  <a:cubicBezTo>
                    <a:pt x="2678199" y="2611727"/>
                    <a:pt x="2628011" y="2670357"/>
                    <a:pt x="2680447" y="2626659"/>
                  </a:cubicBezTo>
                  <a:cubicBezTo>
                    <a:pt x="2690187" y="2618543"/>
                    <a:pt x="2696258" y="2605921"/>
                    <a:pt x="2707341" y="2599764"/>
                  </a:cubicBezTo>
                  <a:cubicBezTo>
                    <a:pt x="2723862" y="2590586"/>
                    <a:pt x="2743582" y="2588854"/>
                    <a:pt x="2761129" y="2581835"/>
                  </a:cubicBezTo>
                  <a:cubicBezTo>
                    <a:pt x="2773537" y="2576872"/>
                    <a:pt x="2785035" y="2569882"/>
                    <a:pt x="2796988" y="2563906"/>
                  </a:cubicBezTo>
                  <a:cubicBezTo>
                    <a:pt x="2814917" y="2545976"/>
                    <a:pt x="2830838" y="2525783"/>
                    <a:pt x="2850776" y="2510117"/>
                  </a:cubicBezTo>
                  <a:cubicBezTo>
                    <a:pt x="2872943" y="2492700"/>
                    <a:pt x="2899695" y="2481875"/>
                    <a:pt x="2922494" y="2465294"/>
                  </a:cubicBezTo>
                  <a:cubicBezTo>
                    <a:pt x="2932747" y="2457837"/>
                    <a:pt x="2939847" y="2446748"/>
                    <a:pt x="2949388" y="2438400"/>
                  </a:cubicBezTo>
                  <a:cubicBezTo>
                    <a:pt x="2963788" y="2425800"/>
                    <a:pt x="2980107" y="2415470"/>
                    <a:pt x="2994212" y="2402541"/>
                  </a:cubicBezTo>
                  <a:cubicBezTo>
                    <a:pt x="3016019" y="2382552"/>
                    <a:pt x="3040556" y="2364402"/>
                    <a:pt x="3056965" y="2339788"/>
                  </a:cubicBezTo>
                  <a:cubicBezTo>
                    <a:pt x="3062941" y="2330823"/>
                    <a:pt x="3067882" y="2321074"/>
                    <a:pt x="3074894" y="2312894"/>
                  </a:cubicBezTo>
                  <a:cubicBezTo>
                    <a:pt x="3085895" y="2300059"/>
                    <a:pt x="3110753" y="2277035"/>
                    <a:pt x="3110753" y="2277035"/>
                  </a:cubicBezTo>
                  <a:cubicBezTo>
                    <a:pt x="3134158" y="2206823"/>
                    <a:pt x="3103328" y="2285946"/>
                    <a:pt x="3200400" y="2169459"/>
                  </a:cubicBezTo>
                  <a:cubicBezTo>
                    <a:pt x="3206450" y="2162199"/>
                    <a:pt x="3203215" y="2149739"/>
                    <a:pt x="3209365" y="2142564"/>
                  </a:cubicBezTo>
                  <a:cubicBezTo>
                    <a:pt x="3239617" y="2107269"/>
                    <a:pt x="3275106" y="2076823"/>
                    <a:pt x="3307976" y="2043953"/>
                  </a:cubicBezTo>
                  <a:cubicBezTo>
                    <a:pt x="3313953" y="2037976"/>
                    <a:pt x="3318873" y="2030711"/>
                    <a:pt x="3325906" y="2026023"/>
                  </a:cubicBezTo>
                  <a:cubicBezTo>
                    <a:pt x="3365232" y="1999806"/>
                    <a:pt x="3344181" y="2014558"/>
                    <a:pt x="3388659" y="1981200"/>
                  </a:cubicBezTo>
                  <a:cubicBezTo>
                    <a:pt x="3391647" y="1972235"/>
                    <a:pt x="3390244" y="1960209"/>
                    <a:pt x="3397623" y="1954306"/>
                  </a:cubicBezTo>
                  <a:cubicBezTo>
                    <a:pt x="3407244" y="1946609"/>
                    <a:pt x="3421274" y="1947006"/>
                    <a:pt x="3433482" y="1945341"/>
                  </a:cubicBezTo>
                  <a:cubicBezTo>
                    <a:pt x="3487105" y="1938029"/>
                    <a:pt x="3541338" y="1935519"/>
                    <a:pt x="3594847" y="1927412"/>
                  </a:cubicBezTo>
                  <a:cubicBezTo>
                    <a:pt x="3640043" y="1920564"/>
                    <a:pt x="3729318" y="1900517"/>
                    <a:pt x="3729318" y="1900517"/>
                  </a:cubicBezTo>
                  <a:cubicBezTo>
                    <a:pt x="3738283" y="1894541"/>
                    <a:pt x="3747445" y="1888850"/>
                    <a:pt x="3756212" y="1882588"/>
                  </a:cubicBezTo>
                  <a:cubicBezTo>
                    <a:pt x="3768370" y="1873904"/>
                    <a:pt x="3778707" y="1862376"/>
                    <a:pt x="3792071" y="1855694"/>
                  </a:cubicBezTo>
                  <a:cubicBezTo>
                    <a:pt x="3803091" y="1850184"/>
                    <a:pt x="3815976" y="1849717"/>
                    <a:pt x="3827929" y="1846729"/>
                  </a:cubicBezTo>
                  <a:cubicBezTo>
                    <a:pt x="3839882" y="1837764"/>
                    <a:pt x="3852310" y="1829400"/>
                    <a:pt x="3863788" y="1819835"/>
                  </a:cubicBezTo>
                  <a:cubicBezTo>
                    <a:pt x="3870281" y="1814424"/>
                    <a:pt x="3874470" y="1806254"/>
                    <a:pt x="3881718" y="1801906"/>
                  </a:cubicBezTo>
                  <a:cubicBezTo>
                    <a:pt x="3889821" y="1797044"/>
                    <a:pt x="3899764" y="1796259"/>
                    <a:pt x="3908612" y="1792941"/>
                  </a:cubicBezTo>
                  <a:cubicBezTo>
                    <a:pt x="3923679" y="1787291"/>
                    <a:pt x="3938494" y="1780988"/>
                    <a:pt x="3953435" y="1775012"/>
                  </a:cubicBezTo>
                  <a:cubicBezTo>
                    <a:pt x="3959412" y="1769035"/>
                    <a:pt x="3962934" y="1757684"/>
                    <a:pt x="3971365" y="1757082"/>
                  </a:cubicBezTo>
                  <a:cubicBezTo>
                    <a:pt x="4007257" y="1754518"/>
                    <a:pt x="4043205" y="1761843"/>
                    <a:pt x="4078941" y="1766047"/>
                  </a:cubicBezTo>
                  <a:cubicBezTo>
                    <a:pt x="4112376" y="1769981"/>
                    <a:pt x="4122119" y="1774463"/>
                    <a:pt x="4150659" y="1783976"/>
                  </a:cubicBezTo>
                  <a:cubicBezTo>
                    <a:pt x="4154412" y="1783038"/>
                    <a:pt x="4206485" y="1770995"/>
                    <a:pt x="4213412" y="1766047"/>
                  </a:cubicBezTo>
                  <a:cubicBezTo>
                    <a:pt x="4227167" y="1756222"/>
                    <a:pt x="4236121" y="1740809"/>
                    <a:pt x="4249271" y="1730188"/>
                  </a:cubicBezTo>
                  <a:cubicBezTo>
                    <a:pt x="4424760" y="1588447"/>
                    <a:pt x="4382702" y="1616063"/>
                    <a:pt x="4491318" y="1550894"/>
                  </a:cubicBezTo>
                  <a:cubicBezTo>
                    <a:pt x="4508981" y="1480236"/>
                    <a:pt x="4484452" y="1539786"/>
                    <a:pt x="4572000" y="1479176"/>
                  </a:cubicBezTo>
                  <a:cubicBezTo>
                    <a:pt x="4589373" y="1467149"/>
                    <a:pt x="4602688" y="1450059"/>
                    <a:pt x="4616823" y="1434353"/>
                  </a:cubicBezTo>
                  <a:cubicBezTo>
                    <a:pt x="4629623" y="1420131"/>
                    <a:pt x="4639152" y="1403059"/>
                    <a:pt x="4652682" y="1389529"/>
                  </a:cubicBezTo>
                  <a:cubicBezTo>
                    <a:pt x="4666212" y="1375999"/>
                    <a:pt x="4683976" y="1367200"/>
                    <a:pt x="4697506" y="1353670"/>
                  </a:cubicBezTo>
                  <a:cubicBezTo>
                    <a:pt x="4720706" y="1330470"/>
                    <a:pt x="4757330" y="1278255"/>
                    <a:pt x="4787153" y="1255059"/>
                  </a:cubicBezTo>
                  <a:cubicBezTo>
                    <a:pt x="4800907" y="1244362"/>
                    <a:pt x="4818037" y="1238619"/>
                    <a:pt x="4831976" y="1228164"/>
                  </a:cubicBezTo>
                  <a:cubicBezTo>
                    <a:pt x="4842119" y="1220557"/>
                    <a:pt x="4850755" y="1211010"/>
                    <a:pt x="4858871" y="1201270"/>
                  </a:cubicBezTo>
                  <a:cubicBezTo>
                    <a:pt x="4865768" y="1192993"/>
                    <a:pt x="4868387" y="1181106"/>
                    <a:pt x="4876800" y="1174376"/>
                  </a:cubicBezTo>
                  <a:cubicBezTo>
                    <a:pt x="4884179" y="1168473"/>
                    <a:pt x="4894729" y="1168400"/>
                    <a:pt x="4903694" y="1165412"/>
                  </a:cubicBezTo>
                  <a:cubicBezTo>
                    <a:pt x="4924612" y="1147482"/>
                    <a:pt x="4946966" y="1131104"/>
                    <a:pt x="4966447" y="1111623"/>
                  </a:cubicBezTo>
                  <a:cubicBezTo>
                    <a:pt x="4977012" y="1101058"/>
                    <a:pt x="4983346" y="1086870"/>
                    <a:pt x="4993341" y="1075764"/>
                  </a:cubicBezTo>
                  <a:cubicBezTo>
                    <a:pt x="5032222" y="1032563"/>
                    <a:pt x="5090667" y="980998"/>
                    <a:pt x="5136776" y="950259"/>
                  </a:cubicBezTo>
                  <a:cubicBezTo>
                    <a:pt x="5150166" y="941333"/>
                    <a:pt x="5166659" y="938306"/>
                    <a:pt x="5181600" y="932329"/>
                  </a:cubicBezTo>
                  <a:cubicBezTo>
                    <a:pt x="5190565" y="923364"/>
                    <a:pt x="5197945" y="912468"/>
                    <a:pt x="5208494" y="905435"/>
                  </a:cubicBezTo>
                  <a:cubicBezTo>
                    <a:pt x="5216357" y="900193"/>
                    <a:pt x="5228129" y="902519"/>
                    <a:pt x="5235388" y="896470"/>
                  </a:cubicBezTo>
                  <a:cubicBezTo>
                    <a:pt x="5246866" y="886905"/>
                    <a:pt x="5251717" y="871177"/>
                    <a:pt x="5262282" y="860612"/>
                  </a:cubicBezTo>
                  <a:cubicBezTo>
                    <a:pt x="5328187" y="794707"/>
                    <a:pt x="5282179" y="848674"/>
                    <a:pt x="5351929" y="806823"/>
                  </a:cubicBezTo>
                  <a:cubicBezTo>
                    <a:pt x="5437481" y="755491"/>
                    <a:pt x="5358160" y="780611"/>
                    <a:pt x="5432612" y="762000"/>
                  </a:cubicBezTo>
                  <a:cubicBezTo>
                    <a:pt x="5444565" y="747059"/>
                    <a:pt x="5453164" y="728657"/>
                    <a:pt x="5468471" y="717176"/>
                  </a:cubicBezTo>
                  <a:cubicBezTo>
                    <a:pt x="5478327" y="709784"/>
                    <a:pt x="5494708" y="715909"/>
                    <a:pt x="5504329" y="708212"/>
                  </a:cubicBezTo>
                  <a:cubicBezTo>
                    <a:pt x="5511708" y="702309"/>
                    <a:pt x="5507244" y="688577"/>
                    <a:pt x="5513294" y="681317"/>
                  </a:cubicBezTo>
                  <a:cubicBezTo>
                    <a:pt x="5546425" y="641560"/>
                    <a:pt x="5589791" y="646296"/>
                    <a:pt x="5638800" y="636494"/>
                  </a:cubicBezTo>
                  <a:cubicBezTo>
                    <a:pt x="5650753" y="624541"/>
                    <a:pt x="5661937" y="611766"/>
                    <a:pt x="5674659" y="600635"/>
                  </a:cubicBezTo>
                  <a:cubicBezTo>
                    <a:pt x="5685903" y="590796"/>
                    <a:pt x="5700794" y="585085"/>
                    <a:pt x="5710518" y="573741"/>
                  </a:cubicBezTo>
                  <a:cubicBezTo>
                    <a:pt x="5719215" y="563594"/>
                    <a:pt x="5717499" y="545546"/>
                    <a:pt x="5728447" y="537882"/>
                  </a:cubicBezTo>
                  <a:cubicBezTo>
                    <a:pt x="5749363" y="523241"/>
                    <a:pt x="5776259" y="519953"/>
                    <a:pt x="5800165" y="510988"/>
                  </a:cubicBezTo>
                  <a:cubicBezTo>
                    <a:pt x="5815106" y="478117"/>
                    <a:pt x="5831901" y="446028"/>
                    <a:pt x="5844988" y="412376"/>
                  </a:cubicBezTo>
                  <a:cubicBezTo>
                    <a:pt x="5852873" y="392100"/>
                    <a:pt x="5856667" y="370460"/>
                    <a:pt x="5862918" y="349623"/>
                  </a:cubicBezTo>
                  <a:cubicBezTo>
                    <a:pt x="5865633" y="340572"/>
                    <a:pt x="5867656" y="331181"/>
                    <a:pt x="5871882" y="322729"/>
                  </a:cubicBezTo>
                  <a:cubicBezTo>
                    <a:pt x="5876700" y="313092"/>
                    <a:pt x="5881535" y="302732"/>
                    <a:pt x="5889812" y="295835"/>
                  </a:cubicBezTo>
                  <a:cubicBezTo>
                    <a:pt x="5900078" y="287280"/>
                    <a:pt x="5913718" y="283882"/>
                    <a:pt x="5925671" y="277906"/>
                  </a:cubicBezTo>
                  <a:cubicBezTo>
                    <a:pt x="5995601" y="207972"/>
                    <a:pt x="5882336" y="323588"/>
                    <a:pt x="5961529" y="233082"/>
                  </a:cubicBezTo>
                  <a:cubicBezTo>
                    <a:pt x="5988799" y="201917"/>
                    <a:pt x="6007469" y="194991"/>
                    <a:pt x="6024282" y="161364"/>
                  </a:cubicBezTo>
                  <a:cubicBezTo>
                    <a:pt x="6028508" y="152912"/>
                    <a:pt x="6029021" y="142922"/>
                    <a:pt x="6033247" y="134470"/>
                  </a:cubicBezTo>
                  <a:cubicBezTo>
                    <a:pt x="6045206" y="110551"/>
                    <a:pt x="6090707" y="58541"/>
                    <a:pt x="6104965" y="53788"/>
                  </a:cubicBezTo>
                  <a:cubicBezTo>
                    <a:pt x="6172564" y="31254"/>
                    <a:pt x="6089240" y="61651"/>
                    <a:pt x="6158753" y="26894"/>
                  </a:cubicBezTo>
                  <a:cubicBezTo>
                    <a:pt x="6167205" y="22668"/>
                    <a:pt x="6176561" y="20525"/>
                    <a:pt x="6185647" y="17929"/>
                  </a:cubicBezTo>
                  <a:cubicBezTo>
                    <a:pt x="6223094" y="7230"/>
                    <a:pt x="6233025" y="7044"/>
                    <a:pt x="6275294" y="0"/>
                  </a:cubicBezTo>
                  <a:cubicBezTo>
                    <a:pt x="6300294" y="3125"/>
                    <a:pt x="6362496" y="9127"/>
                    <a:pt x="6391835" y="17929"/>
                  </a:cubicBezTo>
                  <a:cubicBezTo>
                    <a:pt x="6407249" y="22553"/>
                    <a:pt x="6421718" y="29882"/>
                    <a:pt x="6436659" y="35859"/>
                  </a:cubicBezTo>
                  <a:cubicBezTo>
                    <a:pt x="6448612" y="47812"/>
                    <a:pt x="6459884" y="60487"/>
                    <a:pt x="6472518" y="71717"/>
                  </a:cubicBezTo>
                  <a:cubicBezTo>
                    <a:pt x="6486819" y="84429"/>
                    <a:pt x="6503811" y="94046"/>
                    <a:pt x="6517341" y="107576"/>
                  </a:cubicBezTo>
                  <a:cubicBezTo>
                    <a:pt x="6612098" y="202334"/>
                    <a:pt x="6468366" y="81533"/>
                    <a:pt x="6580094" y="179294"/>
                  </a:cubicBezTo>
                  <a:cubicBezTo>
                    <a:pt x="6672097" y="259796"/>
                    <a:pt x="6566355" y="156590"/>
                    <a:pt x="6642847" y="233082"/>
                  </a:cubicBezTo>
                  <a:cubicBezTo>
                    <a:pt x="6657805" y="307870"/>
                    <a:pt x="6636619" y="253748"/>
                    <a:pt x="6687671" y="304800"/>
                  </a:cubicBezTo>
                  <a:cubicBezTo>
                    <a:pt x="6701357" y="318486"/>
                    <a:pt x="6825315" y="462690"/>
                    <a:pt x="6875929" y="493059"/>
                  </a:cubicBezTo>
                  <a:cubicBezTo>
                    <a:pt x="6897822" y="506195"/>
                    <a:pt x="6924811" y="508535"/>
                    <a:pt x="6947647" y="519953"/>
                  </a:cubicBezTo>
                  <a:cubicBezTo>
                    <a:pt x="7051038" y="571648"/>
                    <a:pt x="6954195" y="546365"/>
                    <a:pt x="7046259" y="564776"/>
                  </a:cubicBezTo>
                  <a:cubicBezTo>
                    <a:pt x="7067177" y="576729"/>
                    <a:pt x="7087463" y="589861"/>
                    <a:pt x="7109012" y="600635"/>
                  </a:cubicBezTo>
                  <a:cubicBezTo>
                    <a:pt x="7123405" y="607832"/>
                    <a:pt x="7139442" y="611367"/>
                    <a:pt x="7153835" y="618564"/>
                  </a:cubicBezTo>
                  <a:cubicBezTo>
                    <a:pt x="7223353" y="653323"/>
                    <a:pt x="7140020" y="622924"/>
                    <a:pt x="7207623" y="645459"/>
                  </a:cubicBezTo>
                  <a:cubicBezTo>
                    <a:pt x="7213600" y="651435"/>
                    <a:pt x="7220865" y="656355"/>
                    <a:pt x="7225553" y="663388"/>
                  </a:cubicBezTo>
                  <a:cubicBezTo>
                    <a:pt x="7239619" y="684487"/>
                    <a:pt x="7243068" y="707797"/>
                    <a:pt x="7261412" y="726141"/>
                  </a:cubicBezTo>
                  <a:cubicBezTo>
                    <a:pt x="7269031" y="733759"/>
                    <a:pt x="7279341" y="738094"/>
                    <a:pt x="7288306" y="744070"/>
                  </a:cubicBezTo>
                  <a:cubicBezTo>
                    <a:pt x="7295597" y="765942"/>
                    <a:pt x="7297823" y="780482"/>
                    <a:pt x="7315200" y="797859"/>
                  </a:cubicBezTo>
                  <a:cubicBezTo>
                    <a:pt x="7325765" y="808424"/>
                    <a:pt x="7340494" y="814188"/>
                    <a:pt x="7351059" y="824753"/>
                  </a:cubicBezTo>
                  <a:cubicBezTo>
                    <a:pt x="7364589" y="838283"/>
                    <a:pt x="7374965" y="854635"/>
                    <a:pt x="7386918" y="869576"/>
                  </a:cubicBezTo>
                  <a:cubicBezTo>
                    <a:pt x="7393364" y="895361"/>
                    <a:pt x="7390303" y="909259"/>
                    <a:pt x="7413812" y="923364"/>
                  </a:cubicBezTo>
                  <a:cubicBezTo>
                    <a:pt x="7421915" y="928226"/>
                    <a:pt x="7431741" y="929341"/>
                    <a:pt x="7440706" y="932329"/>
                  </a:cubicBezTo>
                  <a:cubicBezTo>
                    <a:pt x="7484145" y="993868"/>
                    <a:pt x="7558596" y="1087766"/>
                    <a:pt x="7593106" y="1165412"/>
                  </a:cubicBezTo>
                  <a:cubicBezTo>
                    <a:pt x="7646828" y="1286285"/>
                    <a:pt x="7584939" y="1211033"/>
                    <a:pt x="7664823" y="1290917"/>
                  </a:cubicBezTo>
                  <a:cubicBezTo>
                    <a:pt x="7691717" y="1353670"/>
                    <a:pt x="7708703" y="1421671"/>
                    <a:pt x="7745506" y="1479176"/>
                  </a:cubicBezTo>
                  <a:cubicBezTo>
                    <a:pt x="7758493" y="1499468"/>
                    <a:pt x="7790352" y="1498918"/>
                    <a:pt x="7808259" y="1515035"/>
                  </a:cubicBezTo>
                  <a:cubicBezTo>
                    <a:pt x="7821210" y="1526691"/>
                    <a:pt x="7824190" y="1546316"/>
                    <a:pt x="7835153" y="1559859"/>
                  </a:cubicBezTo>
                  <a:cubicBezTo>
                    <a:pt x="7875126" y="1609238"/>
                    <a:pt x="7922541" y="1652469"/>
                    <a:pt x="7960659" y="1703294"/>
                  </a:cubicBezTo>
                  <a:cubicBezTo>
                    <a:pt x="7995160" y="1749295"/>
                    <a:pt x="7976988" y="1728588"/>
                    <a:pt x="8014447" y="1766047"/>
                  </a:cubicBezTo>
                  <a:cubicBezTo>
                    <a:pt x="8026400" y="1789953"/>
                    <a:pt x="8035957" y="1815215"/>
                    <a:pt x="8050306" y="1837764"/>
                  </a:cubicBezTo>
                  <a:cubicBezTo>
                    <a:pt x="8085951" y="1893777"/>
                    <a:pt x="8117403" y="1947085"/>
                    <a:pt x="8157882" y="1999129"/>
                  </a:cubicBezTo>
                  <a:cubicBezTo>
                    <a:pt x="8163071" y="2005801"/>
                    <a:pt x="8169495" y="2011444"/>
                    <a:pt x="8175812" y="2017059"/>
                  </a:cubicBezTo>
                  <a:cubicBezTo>
                    <a:pt x="8208514" y="2046127"/>
                    <a:pt x="8264461" y="2089304"/>
                    <a:pt x="8292353" y="2124635"/>
                  </a:cubicBezTo>
                  <a:cubicBezTo>
                    <a:pt x="8489902" y="2374864"/>
                    <a:pt x="8307163" y="2149189"/>
                    <a:pt x="8399929" y="2294964"/>
                  </a:cubicBezTo>
                  <a:cubicBezTo>
                    <a:pt x="8426014" y="2335954"/>
                    <a:pt x="8488916" y="2392915"/>
                    <a:pt x="8516471" y="2420470"/>
                  </a:cubicBezTo>
                  <a:lnTo>
                    <a:pt x="8516471" y="2420470"/>
                  </a:lnTo>
                  <a:cubicBezTo>
                    <a:pt x="8654615" y="2627689"/>
                    <a:pt x="8526118" y="2457014"/>
                    <a:pt x="8641976" y="2572870"/>
                  </a:cubicBezTo>
                  <a:cubicBezTo>
                    <a:pt x="8649595" y="2580489"/>
                    <a:pt x="8654196" y="2590627"/>
                    <a:pt x="8659906" y="2599764"/>
                  </a:cubicBezTo>
                  <a:cubicBezTo>
                    <a:pt x="8669141" y="2614540"/>
                    <a:pt x="8676808" y="2630313"/>
                    <a:pt x="8686800" y="2644588"/>
                  </a:cubicBezTo>
                  <a:cubicBezTo>
                    <a:pt x="8715417" y="2685470"/>
                    <a:pt x="8731702" y="2698455"/>
                    <a:pt x="8767482" y="2734235"/>
                  </a:cubicBezTo>
                  <a:cubicBezTo>
                    <a:pt x="8788475" y="2797211"/>
                    <a:pt x="8769766" y="2754449"/>
                    <a:pt x="8857129" y="2841812"/>
                  </a:cubicBezTo>
                  <a:lnTo>
                    <a:pt x="8875059" y="2859741"/>
                  </a:lnTo>
                  <a:cubicBezTo>
                    <a:pt x="8892148" y="2893920"/>
                    <a:pt x="8897367" y="2906650"/>
                    <a:pt x="8919882" y="2940423"/>
                  </a:cubicBezTo>
                  <a:cubicBezTo>
                    <a:pt x="8967667" y="3012100"/>
                    <a:pt x="8927262" y="2949280"/>
                    <a:pt x="8964706" y="2994212"/>
                  </a:cubicBezTo>
                  <a:cubicBezTo>
                    <a:pt x="8974271" y="3005690"/>
                    <a:pt x="8981504" y="3019056"/>
                    <a:pt x="8991600" y="3030070"/>
                  </a:cubicBezTo>
                  <a:cubicBezTo>
                    <a:pt x="9047303" y="3090837"/>
                    <a:pt x="9107941" y="3147069"/>
                    <a:pt x="9161929" y="3209364"/>
                  </a:cubicBezTo>
                  <a:cubicBezTo>
                    <a:pt x="9185818" y="3236929"/>
                    <a:pt x="9202146" y="3270330"/>
                    <a:pt x="9224682" y="3299012"/>
                  </a:cubicBezTo>
                  <a:cubicBezTo>
                    <a:pt x="9235126" y="3312304"/>
                    <a:pt x="9249410" y="3322149"/>
                    <a:pt x="9260541" y="3334870"/>
                  </a:cubicBezTo>
                  <a:cubicBezTo>
                    <a:pt x="9270380" y="3346114"/>
                    <a:pt x="9277509" y="3359562"/>
                    <a:pt x="9287435" y="3370729"/>
                  </a:cubicBezTo>
                  <a:cubicBezTo>
                    <a:pt x="9301473" y="3386522"/>
                    <a:pt x="9316466" y="3401515"/>
                    <a:pt x="9332259" y="3415553"/>
                  </a:cubicBezTo>
                  <a:cubicBezTo>
                    <a:pt x="9343426" y="3425479"/>
                    <a:pt x="9358067" y="3431391"/>
                    <a:pt x="9368118" y="3442447"/>
                  </a:cubicBezTo>
                  <a:cubicBezTo>
                    <a:pt x="9388219" y="3464558"/>
                    <a:pt x="9400776" y="3493034"/>
                    <a:pt x="9421906" y="3514164"/>
                  </a:cubicBezTo>
                  <a:cubicBezTo>
                    <a:pt x="9535755" y="3628013"/>
                    <a:pt x="9481839" y="3586990"/>
                    <a:pt x="9574306" y="3648635"/>
                  </a:cubicBezTo>
                  <a:cubicBezTo>
                    <a:pt x="9580282" y="3663576"/>
                    <a:pt x="9583309" y="3680069"/>
                    <a:pt x="9592235" y="3693459"/>
                  </a:cubicBezTo>
                  <a:cubicBezTo>
                    <a:pt x="9601612" y="3707524"/>
                    <a:pt x="9615373" y="3718186"/>
                    <a:pt x="9628094" y="3729317"/>
                  </a:cubicBezTo>
                  <a:cubicBezTo>
                    <a:pt x="9662694" y="3759592"/>
                    <a:pt x="9673793" y="3761132"/>
                    <a:pt x="9717741" y="3783106"/>
                  </a:cubicBezTo>
                  <a:cubicBezTo>
                    <a:pt x="9735670" y="3804024"/>
                    <a:pt x="9752048" y="3826378"/>
                    <a:pt x="9771529" y="3845859"/>
                  </a:cubicBezTo>
                  <a:cubicBezTo>
                    <a:pt x="9785059" y="3859389"/>
                    <a:pt x="9805462" y="3865985"/>
                    <a:pt x="9816353" y="3881717"/>
                  </a:cubicBezTo>
                  <a:cubicBezTo>
                    <a:pt x="9833105" y="3905915"/>
                    <a:pt x="9836787" y="3937335"/>
                    <a:pt x="9852212" y="3962400"/>
                  </a:cubicBezTo>
                  <a:cubicBezTo>
                    <a:pt x="9861071" y="3976797"/>
                    <a:pt x="9876841" y="3985625"/>
                    <a:pt x="9888071" y="3998259"/>
                  </a:cubicBezTo>
                  <a:cubicBezTo>
                    <a:pt x="9900783" y="4012560"/>
                    <a:pt x="9911477" y="4028555"/>
                    <a:pt x="9923929" y="4043082"/>
                  </a:cubicBezTo>
                  <a:cubicBezTo>
                    <a:pt x="9929430" y="4049499"/>
                    <a:pt x="9936448" y="4054519"/>
                    <a:pt x="9941859" y="4061012"/>
                  </a:cubicBezTo>
                  <a:cubicBezTo>
                    <a:pt x="9966357" y="4090410"/>
                    <a:pt x="9989670" y="4120777"/>
                    <a:pt x="10013576" y="4150659"/>
                  </a:cubicBezTo>
                  <a:cubicBezTo>
                    <a:pt x="10043458" y="4252259"/>
                    <a:pt x="10071214" y="4354509"/>
                    <a:pt x="10103223" y="4455459"/>
                  </a:cubicBezTo>
                  <a:cubicBezTo>
                    <a:pt x="10110101" y="4477152"/>
                    <a:pt x="10122921" y="4496622"/>
                    <a:pt x="10130118" y="4518212"/>
                  </a:cubicBezTo>
                  <a:cubicBezTo>
                    <a:pt x="10137910" y="4541589"/>
                    <a:pt x="10142506" y="4565919"/>
                    <a:pt x="10148047" y="4589929"/>
                  </a:cubicBezTo>
                  <a:cubicBezTo>
                    <a:pt x="10151473" y="4604776"/>
                    <a:pt x="10151805" y="4620433"/>
                    <a:pt x="10157012" y="4634753"/>
                  </a:cubicBezTo>
                  <a:cubicBezTo>
                    <a:pt x="10163862" y="4653592"/>
                    <a:pt x="10174941" y="4670612"/>
                    <a:pt x="10183906" y="4688541"/>
                  </a:cubicBezTo>
                  <a:cubicBezTo>
                    <a:pt x="10186894" y="4727388"/>
                    <a:pt x="10188319" y="4766387"/>
                    <a:pt x="10192871" y="4805082"/>
                  </a:cubicBezTo>
                  <a:cubicBezTo>
                    <a:pt x="10194311" y="4817318"/>
                    <a:pt x="10200667" y="4828676"/>
                    <a:pt x="10201835" y="4840941"/>
                  </a:cubicBezTo>
                  <a:cubicBezTo>
                    <a:pt x="10206660" y="4891600"/>
                    <a:pt x="10206574" y="4942629"/>
                    <a:pt x="10210800" y="4993341"/>
                  </a:cubicBezTo>
                  <a:cubicBezTo>
                    <a:pt x="10212555" y="5014398"/>
                    <a:pt x="10216470" y="5035223"/>
                    <a:pt x="10219765" y="5056094"/>
                  </a:cubicBezTo>
                  <a:cubicBezTo>
                    <a:pt x="10251870" y="5259424"/>
                    <a:pt x="10226332" y="5084141"/>
                    <a:pt x="10246659" y="5226423"/>
                  </a:cubicBezTo>
                  <a:cubicBezTo>
                    <a:pt x="10249647" y="5274235"/>
                    <a:pt x="10251081" y="5322170"/>
                    <a:pt x="10255623" y="5369859"/>
                  </a:cubicBezTo>
                  <a:cubicBezTo>
                    <a:pt x="10257068" y="5385027"/>
                    <a:pt x="10262574" y="5399579"/>
                    <a:pt x="10264588" y="5414682"/>
                  </a:cubicBezTo>
                  <a:cubicBezTo>
                    <a:pt x="10268557" y="5444450"/>
                    <a:pt x="10263558" y="5476010"/>
                    <a:pt x="10273553" y="5504329"/>
                  </a:cubicBezTo>
                  <a:cubicBezTo>
                    <a:pt x="10282108" y="5528569"/>
                    <a:pt x="10303435" y="5546164"/>
                    <a:pt x="10318376" y="5567082"/>
                  </a:cubicBezTo>
                  <a:cubicBezTo>
                    <a:pt x="10315388" y="5653741"/>
                    <a:pt x="10322798" y="5741388"/>
                    <a:pt x="10309412" y="5827059"/>
                  </a:cubicBezTo>
                  <a:cubicBezTo>
                    <a:pt x="10307105" y="5841821"/>
                    <a:pt x="10281472" y="5841283"/>
                    <a:pt x="10273553" y="5853953"/>
                  </a:cubicBezTo>
                  <a:cubicBezTo>
                    <a:pt x="10265477" y="5866874"/>
                    <a:pt x="10274504" y="5887207"/>
                    <a:pt x="10264588" y="5898776"/>
                  </a:cubicBezTo>
                  <a:cubicBezTo>
                    <a:pt x="10170323" y="6008751"/>
                    <a:pt x="10188210" y="5952683"/>
                    <a:pt x="10094259" y="6015317"/>
                  </a:cubicBezTo>
                  <a:cubicBezTo>
                    <a:pt x="10071336" y="6030599"/>
                    <a:pt x="10050987" y="6049625"/>
                    <a:pt x="10031506" y="6069106"/>
                  </a:cubicBezTo>
                  <a:cubicBezTo>
                    <a:pt x="10015003" y="6085609"/>
                    <a:pt x="10006946" y="6111315"/>
                    <a:pt x="9986682" y="6122894"/>
                  </a:cubicBezTo>
                  <a:cubicBezTo>
                    <a:pt x="9962762" y="6136563"/>
                    <a:pt x="9932894" y="6134847"/>
                    <a:pt x="9906000" y="6140823"/>
                  </a:cubicBezTo>
                  <a:cubicBezTo>
                    <a:pt x="9879106" y="6155764"/>
                    <a:pt x="9854900" y="6177195"/>
                    <a:pt x="9825318" y="6185647"/>
                  </a:cubicBezTo>
                  <a:cubicBezTo>
                    <a:pt x="9753706" y="6206108"/>
                    <a:pt x="9731366" y="6197337"/>
                    <a:pt x="9672918" y="6185647"/>
                  </a:cubicBezTo>
                  <a:cubicBezTo>
                    <a:pt x="9622118" y="6188635"/>
                    <a:pt x="9571230" y="6190386"/>
                    <a:pt x="9520518" y="6194612"/>
                  </a:cubicBezTo>
                  <a:cubicBezTo>
                    <a:pt x="9499461" y="6196367"/>
                    <a:pt x="9478808" y="6201663"/>
                    <a:pt x="9457765" y="6203576"/>
                  </a:cubicBezTo>
                  <a:cubicBezTo>
                    <a:pt x="9413026" y="6207643"/>
                    <a:pt x="9368118" y="6209553"/>
                    <a:pt x="9323294" y="6212541"/>
                  </a:cubicBezTo>
                  <a:cubicBezTo>
                    <a:pt x="9119196" y="6253360"/>
                    <a:pt x="9313408" y="6221506"/>
                    <a:pt x="8928847" y="6221506"/>
                  </a:cubicBezTo>
                  <a:cubicBezTo>
                    <a:pt x="8800318" y="6221506"/>
                    <a:pt x="8671859" y="6227482"/>
                    <a:pt x="8543365" y="6230470"/>
                  </a:cubicBezTo>
                  <a:cubicBezTo>
                    <a:pt x="8069162" y="6223696"/>
                    <a:pt x="8077481" y="6261912"/>
                    <a:pt x="7781365" y="6194612"/>
                  </a:cubicBezTo>
                  <a:cubicBezTo>
                    <a:pt x="7603402" y="6154165"/>
                    <a:pt x="7874183" y="6201196"/>
                    <a:pt x="7611035" y="6158753"/>
                  </a:cubicBezTo>
                  <a:lnTo>
                    <a:pt x="7440706" y="6131859"/>
                  </a:lnTo>
                  <a:cubicBezTo>
                    <a:pt x="7363056" y="6100798"/>
                    <a:pt x="7427506" y="6122187"/>
                    <a:pt x="7324165" y="6104964"/>
                  </a:cubicBezTo>
                  <a:cubicBezTo>
                    <a:pt x="7294106" y="6099954"/>
                    <a:pt x="7264718" y="6091116"/>
                    <a:pt x="7234518" y="6087035"/>
                  </a:cubicBezTo>
                  <a:cubicBezTo>
                    <a:pt x="7154070" y="6076164"/>
                    <a:pt x="7073023" y="6070210"/>
                    <a:pt x="6992471" y="6060141"/>
                  </a:cubicBezTo>
                  <a:cubicBezTo>
                    <a:pt x="6977351" y="6058251"/>
                    <a:pt x="6962751" y="6053190"/>
                    <a:pt x="6947647" y="6051176"/>
                  </a:cubicBezTo>
                  <a:cubicBezTo>
                    <a:pt x="6917879" y="6047207"/>
                    <a:pt x="6887623" y="6047149"/>
                    <a:pt x="6858000" y="6042212"/>
                  </a:cubicBezTo>
                  <a:cubicBezTo>
                    <a:pt x="6779959" y="6029205"/>
                    <a:pt x="6702759" y="6011541"/>
                    <a:pt x="6624918" y="5997388"/>
                  </a:cubicBezTo>
                  <a:cubicBezTo>
                    <a:pt x="6604129" y="5993608"/>
                    <a:pt x="6583083" y="5991411"/>
                    <a:pt x="6562165" y="5988423"/>
                  </a:cubicBezTo>
                  <a:lnTo>
                    <a:pt x="5853953" y="5997388"/>
                  </a:lnTo>
                  <a:cubicBezTo>
                    <a:pt x="5829867" y="5997942"/>
                    <a:pt x="5806327" y="6006353"/>
                    <a:pt x="5782235" y="6006353"/>
                  </a:cubicBezTo>
                  <a:cubicBezTo>
                    <a:pt x="5623830" y="6006353"/>
                    <a:pt x="5465482" y="6000376"/>
                    <a:pt x="5307106" y="5997388"/>
                  </a:cubicBezTo>
                  <a:lnTo>
                    <a:pt x="4177553" y="6006353"/>
                  </a:lnTo>
                  <a:cubicBezTo>
                    <a:pt x="3931151" y="6009304"/>
                    <a:pt x="3812948" y="6015199"/>
                    <a:pt x="3585882" y="6024282"/>
                  </a:cubicBezTo>
                  <a:lnTo>
                    <a:pt x="3487271" y="6033247"/>
                  </a:lnTo>
                  <a:cubicBezTo>
                    <a:pt x="3463311" y="6035769"/>
                    <a:pt x="3439550" y="6040079"/>
                    <a:pt x="3415553" y="6042212"/>
                  </a:cubicBezTo>
                  <a:lnTo>
                    <a:pt x="3083859" y="6069106"/>
                  </a:lnTo>
                  <a:cubicBezTo>
                    <a:pt x="3024026" y="6074354"/>
                    <a:pt x="2964511" y="6083288"/>
                    <a:pt x="2904565" y="6087035"/>
                  </a:cubicBezTo>
                  <a:lnTo>
                    <a:pt x="2761129" y="6096000"/>
                  </a:lnTo>
                  <a:lnTo>
                    <a:pt x="2447365" y="6122894"/>
                  </a:lnTo>
                  <a:cubicBezTo>
                    <a:pt x="2387683" y="6127235"/>
                    <a:pt x="2327813" y="6128445"/>
                    <a:pt x="2268071" y="6131859"/>
                  </a:cubicBezTo>
                  <a:cubicBezTo>
                    <a:pt x="2178135" y="6136998"/>
                    <a:pt x="2106049" y="6142942"/>
                    <a:pt x="2017059" y="6149788"/>
                  </a:cubicBezTo>
                  <a:lnTo>
                    <a:pt x="1577788" y="6140823"/>
                  </a:lnTo>
                  <a:cubicBezTo>
                    <a:pt x="1556671" y="6140069"/>
                    <a:pt x="1536158" y="6132401"/>
                    <a:pt x="1515035" y="6131859"/>
                  </a:cubicBezTo>
                  <a:cubicBezTo>
                    <a:pt x="1302919" y="6126420"/>
                    <a:pt x="1090706" y="6125882"/>
                    <a:pt x="878541" y="6122894"/>
                  </a:cubicBezTo>
                  <a:cubicBezTo>
                    <a:pt x="866588" y="6119906"/>
                    <a:pt x="854529" y="6117314"/>
                    <a:pt x="842682" y="6113929"/>
                  </a:cubicBezTo>
                  <a:cubicBezTo>
                    <a:pt x="833596" y="6111333"/>
                    <a:pt x="825085" y="6106654"/>
                    <a:pt x="815788" y="6104964"/>
                  </a:cubicBezTo>
                  <a:cubicBezTo>
                    <a:pt x="792085" y="6100654"/>
                    <a:pt x="767977" y="6098988"/>
                    <a:pt x="744071" y="6096000"/>
                  </a:cubicBezTo>
                  <a:cubicBezTo>
                    <a:pt x="738094" y="6090023"/>
                    <a:pt x="734101" y="6080913"/>
                    <a:pt x="726141" y="6078070"/>
                  </a:cubicBezTo>
                  <a:cubicBezTo>
                    <a:pt x="691332" y="6065638"/>
                    <a:pt x="653845" y="6062201"/>
                    <a:pt x="618565" y="6051176"/>
                  </a:cubicBezTo>
                  <a:lnTo>
                    <a:pt x="475129" y="6006353"/>
                  </a:lnTo>
                  <a:cubicBezTo>
                    <a:pt x="417874" y="5988273"/>
                    <a:pt x="478716" y="6007877"/>
                    <a:pt x="394447" y="5961529"/>
                  </a:cubicBezTo>
                  <a:cubicBezTo>
                    <a:pt x="353463" y="5938988"/>
                    <a:pt x="309552" y="5921982"/>
                    <a:pt x="268941" y="5898776"/>
                  </a:cubicBezTo>
                  <a:cubicBezTo>
                    <a:pt x="194585" y="5856287"/>
                    <a:pt x="227737" y="5873691"/>
                    <a:pt x="170329" y="5844988"/>
                  </a:cubicBezTo>
                  <a:cubicBezTo>
                    <a:pt x="161364" y="5836023"/>
                    <a:pt x="153751" y="5825463"/>
                    <a:pt x="143435" y="5818094"/>
                  </a:cubicBezTo>
                  <a:cubicBezTo>
                    <a:pt x="132560" y="5810326"/>
                    <a:pt x="117842" y="5808719"/>
                    <a:pt x="107576" y="5800164"/>
                  </a:cubicBezTo>
                  <a:cubicBezTo>
                    <a:pt x="99299" y="5793267"/>
                    <a:pt x="97755" y="5780365"/>
                    <a:pt x="89647" y="5773270"/>
                  </a:cubicBezTo>
                  <a:cubicBezTo>
                    <a:pt x="73430" y="5759080"/>
                    <a:pt x="53512" y="5749769"/>
                    <a:pt x="35859" y="5737412"/>
                  </a:cubicBezTo>
                  <a:cubicBezTo>
                    <a:pt x="23619" y="5728844"/>
                    <a:pt x="11953" y="5719482"/>
                    <a:pt x="0" y="5710517"/>
                  </a:cubicBezTo>
                  <a:cubicBezTo>
                    <a:pt x="14941" y="5707529"/>
                    <a:pt x="29949" y="5704858"/>
                    <a:pt x="44823" y="5701553"/>
                  </a:cubicBezTo>
                  <a:cubicBezTo>
                    <a:pt x="56851" y="5698880"/>
                    <a:pt x="71970" y="5701300"/>
                    <a:pt x="80682" y="5692588"/>
                  </a:cubicBezTo>
                  <a:cubicBezTo>
                    <a:pt x="89394" y="5683876"/>
                    <a:pt x="86659" y="5668682"/>
                    <a:pt x="89647" y="5656729"/>
                  </a:cubicBezTo>
                  <a:cubicBezTo>
                    <a:pt x="80259" y="5591018"/>
                    <a:pt x="67235" y="5596965"/>
                    <a:pt x="62753" y="5585012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152400" y="762000"/>
              <a:ext cx="4038600" cy="2133600"/>
            </a:xfrm>
            <a:prstGeom prst="ellipse">
              <a:avLst/>
            </a:prstGeom>
            <a:solidFill>
              <a:schemeClr val="bg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09600" y="990600"/>
              <a:ext cx="3200400" cy="1600200"/>
            </a:xfrm>
            <a:prstGeom prst="ellipse">
              <a:avLst/>
            </a:prstGeom>
            <a:solidFill>
              <a:schemeClr val="bg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wnloads\Delight_00007281_Standard\delight_c_nt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-38100"/>
            <a:ext cx="12039601" cy="90297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81000" y="304800"/>
            <a:ext cx="845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ndara" pitchFamily="34" charset="0"/>
              </a:rPr>
              <a:t>How do I do that?</a:t>
            </a:r>
          </a:p>
        </p:txBody>
      </p:sp>
      <p:sp>
        <p:nvSpPr>
          <p:cNvPr id="11" name="Oval 10"/>
          <p:cNvSpPr/>
          <p:nvPr/>
        </p:nvSpPr>
        <p:spPr>
          <a:xfrm>
            <a:off x="7772400" y="0"/>
            <a:ext cx="4038600" cy="2133600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229600" y="228600"/>
            <a:ext cx="3200400" cy="1600200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22"/>
          <p:cNvGrpSpPr/>
          <p:nvPr/>
        </p:nvGrpSpPr>
        <p:grpSpPr>
          <a:xfrm>
            <a:off x="762000" y="152400"/>
            <a:ext cx="9525000" cy="8471712"/>
            <a:chOff x="-3276600" y="762000"/>
            <a:chExt cx="10515600" cy="8471712"/>
          </a:xfrm>
        </p:grpSpPr>
        <p:sp>
          <p:nvSpPr>
            <p:cNvPr id="18" name="Freeform 17"/>
            <p:cNvSpPr/>
            <p:nvPr/>
          </p:nvSpPr>
          <p:spPr>
            <a:xfrm>
              <a:off x="-3276600" y="1600200"/>
              <a:ext cx="8852647" cy="6566712"/>
            </a:xfrm>
            <a:custGeom>
              <a:avLst/>
              <a:gdLst>
                <a:gd name="connsiteX0" fmla="*/ 62753 w 10322798"/>
                <a:gd name="connsiteY0" fmla="*/ 5585012 h 6261912"/>
                <a:gd name="connsiteX1" fmla="*/ 62753 w 10322798"/>
                <a:gd name="connsiteY1" fmla="*/ 5585012 h 6261912"/>
                <a:gd name="connsiteX2" fmla="*/ 80682 w 10322798"/>
                <a:gd name="connsiteY2" fmla="*/ 5423647 h 6261912"/>
                <a:gd name="connsiteX3" fmla="*/ 98612 w 10322798"/>
                <a:gd name="connsiteY3" fmla="*/ 5405717 h 6261912"/>
                <a:gd name="connsiteX4" fmla="*/ 116541 w 10322798"/>
                <a:gd name="connsiteY4" fmla="*/ 5360894 h 6261912"/>
                <a:gd name="connsiteX5" fmla="*/ 188259 w 10322798"/>
                <a:gd name="connsiteY5" fmla="*/ 5208494 h 6261912"/>
                <a:gd name="connsiteX6" fmla="*/ 215153 w 10322798"/>
                <a:gd name="connsiteY6" fmla="*/ 5136776 h 6261912"/>
                <a:gd name="connsiteX7" fmla="*/ 224118 w 10322798"/>
                <a:gd name="connsiteY7" fmla="*/ 5109882 h 6261912"/>
                <a:gd name="connsiteX8" fmla="*/ 242047 w 10322798"/>
                <a:gd name="connsiteY8" fmla="*/ 5065059 h 6261912"/>
                <a:gd name="connsiteX9" fmla="*/ 295835 w 10322798"/>
                <a:gd name="connsiteY9" fmla="*/ 4984376 h 6261912"/>
                <a:gd name="connsiteX10" fmla="*/ 304800 w 10322798"/>
                <a:gd name="connsiteY10" fmla="*/ 4957482 h 6261912"/>
                <a:gd name="connsiteX11" fmla="*/ 358588 w 10322798"/>
                <a:gd name="connsiteY11" fmla="*/ 4912659 h 6261912"/>
                <a:gd name="connsiteX12" fmla="*/ 394447 w 10322798"/>
                <a:gd name="connsiteY12" fmla="*/ 4885764 h 6261912"/>
                <a:gd name="connsiteX13" fmla="*/ 537882 w 10322798"/>
                <a:gd name="connsiteY13" fmla="*/ 4778188 h 6261912"/>
                <a:gd name="connsiteX14" fmla="*/ 609600 w 10322798"/>
                <a:gd name="connsiteY14" fmla="*/ 4715435 h 6261912"/>
                <a:gd name="connsiteX15" fmla="*/ 645459 w 10322798"/>
                <a:gd name="connsiteY15" fmla="*/ 4697506 h 6261912"/>
                <a:gd name="connsiteX16" fmla="*/ 699247 w 10322798"/>
                <a:gd name="connsiteY16" fmla="*/ 4643717 h 6261912"/>
                <a:gd name="connsiteX17" fmla="*/ 744071 w 10322798"/>
                <a:gd name="connsiteY17" fmla="*/ 4607859 h 6261912"/>
                <a:gd name="connsiteX18" fmla="*/ 833718 w 10322798"/>
                <a:gd name="connsiteY18" fmla="*/ 4527176 h 6261912"/>
                <a:gd name="connsiteX19" fmla="*/ 905435 w 10322798"/>
                <a:gd name="connsiteY19" fmla="*/ 4437529 h 6261912"/>
                <a:gd name="connsiteX20" fmla="*/ 932329 w 10322798"/>
                <a:gd name="connsiteY20" fmla="*/ 4374776 h 6261912"/>
                <a:gd name="connsiteX21" fmla="*/ 959223 w 10322798"/>
                <a:gd name="connsiteY21" fmla="*/ 4303059 h 6261912"/>
                <a:gd name="connsiteX22" fmla="*/ 968188 w 10322798"/>
                <a:gd name="connsiteY22" fmla="*/ 4267200 h 6261912"/>
                <a:gd name="connsiteX23" fmla="*/ 986118 w 10322798"/>
                <a:gd name="connsiteY23" fmla="*/ 4240306 h 6261912"/>
                <a:gd name="connsiteX24" fmla="*/ 1004047 w 10322798"/>
                <a:gd name="connsiteY24" fmla="*/ 4204447 h 6261912"/>
                <a:gd name="connsiteX25" fmla="*/ 1048871 w 10322798"/>
                <a:gd name="connsiteY25" fmla="*/ 4123764 h 6261912"/>
                <a:gd name="connsiteX26" fmla="*/ 1066800 w 10322798"/>
                <a:gd name="connsiteY26" fmla="*/ 4043082 h 6261912"/>
                <a:gd name="connsiteX27" fmla="*/ 1084729 w 10322798"/>
                <a:gd name="connsiteY27" fmla="*/ 4016188 h 6261912"/>
                <a:gd name="connsiteX28" fmla="*/ 1093694 w 10322798"/>
                <a:gd name="connsiteY28" fmla="*/ 3989294 h 6261912"/>
                <a:gd name="connsiteX29" fmla="*/ 1120588 w 10322798"/>
                <a:gd name="connsiteY29" fmla="*/ 3962400 h 6261912"/>
                <a:gd name="connsiteX30" fmla="*/ 1138518 w 10322798"/>
                <a:gd name="connsiteY30" fmla="*/ 3926541 h 6261912"/>
                <a:gd name="connsiteX31" fmla="*/ 1201271 w 10322798"/>
                <a:gd name="connsiteY31" fmla="*/ 3899647 h 6261912"/>
                <a:gd name="connsiteX32" fmla="*/ 1255059 w 10322798"/>
                <a:gd name="connsiteY32" fmla="*/ 3854823 h 6261912"/>
                <a:gd name="connsiteX33" fmla="*/ 1290918 w 10322798"/>
                <a:gd name="connsiteY33" fmla="*/ 3827929 h 6261912"/>
                <a:gd name="connsiteX34" fmla="*/ 1398494 w 10322798"/>
                <a:gd name="connsiteY34" fmla="*/ 3774141 h 6261912"/>
                <a:gd name="connsiteX35" fmla="*/ 1434353 w 10322798"/>
                <a:gd name="connsiteY35" fmla="*/ 3756212 h 6261912"/>
                <a:gd name="connsiteX36" fmla="*/ 1497106 w 10322798"/>
                <a:gd name="connsiteY36" fmla="*/ 3711388 h 6261912"/>
                <a:gd name="connsiteX37" fmla="*/ 1524000 w 10322798"/>
                <a:gd name="connsiteY37" fmla="*/ 3684494 h 6261912"/>
                <a:gd name="connsiteX38" fmla="*/ 1577788 w 10322798"/>
                <a:gd name="connsiteY38" fmla="*/ 3648635 h 6261912"/>
                <a:gd name="connsiteX39" fmla="*/ 1631576 w 10322798"/>
                <a:gd name="connsiteY39" fmla="*/ 3612776 h 6261912"/>
                <a:gd name="connsiteX40" fmla="*/ 1667435 w 10322798"/>
                <a:gd name="connsiteY40" fmla="*/ 3585882 h 6261912"/>
                <a:gd name="connsiteX41" fmla="*/ 1873623 w 10322798"/>
                <a:gd name="connsiteY41" fmla="*/ 3460376 h 6261912"/>
                <a:gd name="connsiteX42" fmla="*/ 1882588 w 10322798"/>
                <a:gd name="connsiteY42" fmla="*/ 3433482 h 6261912"/>
                <a:gd name="connsiteX43" fmla="*/ 1918447 w 10322798"/>
                <a:gd name="connsiteY43" fmla="*/ 3406588 h 6261912"/>
                <a:gd name="connsiteX44" fmla="*/ 1963271 w 10322798"/>
                <a:gd name="connsiteY44" fmla="*/ 3361764 h 6261912"/>
                <a:gd name="connsiteX45" fmla="*/ 2008094 w 10322798"/>
                <a:gd name="connsiteY45" fmla="*/ 3316941 h 6261912"/>
                <a:gd name="connsiteX46" fmla="*/ 2043953 w 10322798"/>
                <a:gd name="connsiteY46" fmla="*/ 3290047 h 6261912"/>
                <a:gd name="connsiteX47" fmla="*/ 2079812 w 10322798"/>
                <a:gd name="connsiteY47" fmla="*/ 3245223 h 6261912"/>
                <a:gd name="connsiteX48" fmla="*/ 2142565 w 10322798"/>
                <a:gd name="connsiteY48" fmla="*/ 3182470 h 6261912"/>
                <a:gd name="connsiteX49" fmla="*/ 2178423 w 10322798"/>
                <a:gd name="connsiteY49" fmla="*/ 3146612 h 6261912"/>
                <a:gd name="connsiteX50" fmla="*/ 2250141 w 10322798"/>
                <a:gd name="connsiteY50" fmla="*/ 3092823 h 6261912"/>
                <a:gd name="connsiteX51" fmla="*/ 2268071 w 10322798"/>
                <a:gd name="connsiteY51" fmla="*/ 3056964 h 6261912"/>
                <a:gd name="connsiteX52" fmla="*/ 2393576 w 10322798"/>
                <a:gd name="connsiteY52" fmla="*/ 2886635 h 6261912"/>
                <a:gd name="connsiteX53" fmla="*/ 2501153 w 10322798"/>
                <a:gd name="connsiteY53" fmla="*/ 2796988 h 6261912"/>
                <a:gd name="connsiteX54" fmla="*/ 2528047 w 10322798"/>
                <a:gd name="connsiteY54" fmla="*/ 2770094 h 6261912"/>
                <a:gd name="connsiteX55" fmla="*/ 2563906 w 10322798"/>
                <a:gd name="connsiteY55" fmla="*/ 2716306 h 6261912"/>
                <a:gd name="connsiteX56" fmla="*/ 2626659 w 10322798"/>
                <a:gd name="connsiteY56" fmla="*/ 2680447 h 6261912"/>
                <a:gd name="connsiteX57" fmla="*/ 2680447 w 10322798"/>
                <a:gd name="connsiteY57" fmla="*/ 2626659 h 6261912"/>
                <a:gd name="connsiteX58" fmla="*/ 2707341 w 10322798"/>
                <a:gd name="connsiteY58" fmla="*/ 2599764 h 6261912"/>
                <a:gd name="connsiteX59" fmla="*/ 2761129 w 10322798"/>
                <a:gd name="connsiteY59" fmla="*/ 2581835 h 6261912"/>
                <a:gd name="connsiteX60" fmla="*/ 2796988 w 10322798"/>
                <a:gd name="connsiteY60" fmla="*/ 2563906 h 6261912"/>
                <a:gd name="connsiteX61" fmla="*/ 2850776 w 10322798"/>
                <a:gd name="connsiteY61" fmla="*/ 2510117 h 6261912"/>
                <a:gd name="connsiteX62" fmla="*/ 2922494 w 10322798"/>
                <a:gd name="connsiteY62" fmla="*/ 2465294 h 6261912"/>
                <a:gd name="connsiteX63" fmla="*/ 2949388 w 10322798"/>
                <a:gd name="connsiteY63" fmla="*/ 2438400 h 6261912"/>
                <a:gd name="connsiteX64" fmla="*/ 2994212 w 10322798"/>
                <a:gd name="connsiteY64" fmla="*/ 2402541 h 6261912"/>
                <a:gd name="connsiteX65" fmla="*/ 3056965 w 10322798"/>
                <a:gd name="connsiteY65" fmla="*/ 2339788 h 6261912"/>
                <a:gd name="connsiteX66" fmla="*/ 3074894 w 10322798"/>
                <a:gd name="connsiteY66" fmla="*/ 2312894 h 6261912"/>
                <a:gd name="connsiteX67" fmla="*/ 3110753 w 10322798"/>
                <a:gd name="connsiteY67" fmla="*/ 2277035 h 6261912"/>
                <a:gd name="connsiteX68" fmla="*/ 3200400 w 10322798"/>
                <a:gd name="connsiteY68" fmla="*/ 2169459 h 6261912"/>
                <a:gd name="connsiteX69" fmla="*/ 3209365 w 10322798"/>
                <a:gd name="connsiteY69" fmla="*/ 2142564 h 6261912"/>
                <a:gd name="connsiteX70" fmla="*/ 3307976 w 10322798"/>
                <a:gd name="connsiteY70" fmla="*/ 2043953 h 6261912"/>
                <a:gd name="connsiteX71" fmla="*/ 3325906 w 10322798"/>
                <a:gd name="connsiteY71" fmla="*/ 2026023 h 6261912"/>
                <a:gd name="connsiteX72" fmla="*/ 3388659 w 10322798"/>
                <a:gd name="connsiteY72" fmla="*/ 1981200 h 6261912"/>
                <a:gd name="connsiteX73" fmla="*/ 3397623 w 10322798"/>
                <a:gd name="connsiteY73" fmla="*/ 1954306 h 6261912"/>
                <a:gd name="connsiteX74" fmla="*/ 3433482 w 10322798"/>
                <a:gd name="connsiteY74" fmla="*/ 1945341 h 6261912"/>
                <a:gd name="connsiteX75" fmla="*/ 3594847 w 10322798"/>
                <a:gd name="connsiteY75" fmla="*/ 1927412 h 6261912"/>
                <a:gd name="connsiteX76" fmla="*/ 3729318 w 10322798"/>
                <a:gd name="connsiteY76" fmla="*/ 1900517 h 6261912"/>
                <a:gd name="connsiteX77" fmla="*/ 3756212 w 10322798"/>
                <a:gd name="connsiteY77" fmla="*/ 1882588 h 6261912"/>
                <a:gd name="connsiteX78" fmla="*/ 3792071 w 10322798"/>
                <a:gd name="connsiteY78" fmla="*/ 1855694 h 6261912"/>
                <a:gd name="connsiteX79" fmla="*/ 3827929 w 10322798"/>
                <a:gd name="connsiteY79" fmla="*/ 1846729 h 6261912"/>
                <a:gd name="connsiteX80" fmla="*/ 3863788 w 10322798"/>
                <a:gd name="connsiteY80" fmla="*/ 1819835 h 6261912"/>
                <a:gd name="connsiteX81" fmla="*/ 3881718 w 10322798"/>
                <a:gd name="connsiteY81" fmla="*/ 1801906 h 6261912"/>
                <a:gd name="connsiteX82" fmla="*/ 3908612 w 10322798"/>
                <a:gd name="connsiteY82" fmla="*/ 1792941 h 6261912"/>
                <a:gd name="connsiteX83" fmla="*/ 3953435 w 10322798"/>
                <a:gd name="connsiteY83" fmla="*/ 1775012 h 6261912"/>
                <a:gd name="connsiteX84" fmla="*/ 3971365 w 10322798"/>
                <a:gd name="connsiteY84" fmla="*/ 1757082 h 6261912"/>
                <a:gd name="connsiteX85" fmla="*/ 4078941 w 10322798"/>
                <a:gd name="connsiteY85" fmla="*/ 1766047 h 6261912"/>
                <a:gd name="connsiteX86" fmla="*/ 4150659 w 10322798"/>
                <a:gd name="connsiteY86" fmla="*/ 1783976 h 6261912"/>
                <a:gd name="connsiteX87" fmla="*/ 4213412 w 10322798"/>
                <a:gd name="connsiteY87" fmla="*/ 1766047 h 6261912"/>
                <a:gd name="connsiteX88" fmla="*/ 4249271 w 10322798"/>
                <a:gd name="connsiteY88" fmla="*/ 1730188 h 6261912"/>
                <a:gd name="connsiteX89" fmla="*/ 4491318 w 10322798"/>
                <a:gd name="connsiteY89" fmla="*/ 1550894 h 6261912"/>
                <a:gd name="connsiteX90" fmla="*/ 4572000 w 10322798"/>
                <a:gd name="connsiteY90" fmla="*/ 1479176 h 6261912"/>
                <a:gd name="connsiteX91" fmla="*/ 4616823 w 10322798"/>
                <a:gd name="connsiteY91" fmla="*/ 1434353 h 6261912"/>
                <a:gd name="connsiteX92" fmla="*/ 4652682 w 10322798"/>
                <a:gd name="connsiteY92" fmla="*/ 1389529 h 6261912"/>
                <a:gd name="connsiteX93" fmla="*/ 4697506 w 10322798"/>
                <a:gd name="connsiteY93" fmla="*/ 1353670 h 6261912"/>
                <a:gd name="connsiteX94" fmla="*/ 4787153 w 10322798"/>
                <a:gd name="connsiteY94" fmla="*/ 1255059 h 6261912"/>
                <a:gd name="connsiteX95" fmla="*/ 4831976 w 10322798"/>
                <a:gd name="connsiteY95" fmla="*/ 1228164 h 6261912"/>
                <a:gd name="connsiteX96" fmla="*/ 4858871 w 10322798"/>
                <a:gd name="connsiteY96" fmla="*/ 1201270 h 6261912"/>
                <a:gd name="connsiteX97" fmla="*/ 4876800 w 10322798"/>
                <a:gd name="connsiteY97" fmla="*/ 1174376 h 6261912"/>
                <a:gd name="connsiteX98" fmla="*/ 4903694 w 10322798"/>
                <a:gd name="connsiteY98" fmla="*/ 1165412 h 6261912"/>
                <a:gd name="connsiteX99" fmla="*/ 4966447 w 10322798"/>
                <a:gd name="connsiteY99" fmla="*/ 1111623 h 6261912"/>
                <a:gd name="connsiteX100" fmla="*/ 4993341 w 10322798"/>
                <a:gd name="connsiteY100" fmla="*/ 1075764 h 6261912"/>
                <a:gd name="connsiteX101" fmla="*/ 5136776 w 10322798"/>
                <a:gd name="connsiteY101" fmla="*/ 950259 h 6261912"/>
                <a:gd name="connsiteX102" fmla="*/ 5181600 w 10322798"/>
                <a:gd name="connsiteY102" fmla="*/ 932329 h 6261912"/>
                <a:gd name="connsiteX103" fmla="*/ 5208494 w 10322798"/>
                <a:gd name="connsiteY103" fmla="*/ 905435 h 6261912"/>
                <a:gd name="connsiteX104" fmla="*/ 5235388 w 10322798"/>
                <a:gd name="connsiteY104" fmla="*/ 896470 h 6261912"/>
                <a:gd name="connsiteX105" fmla="*/ 5262282 w 10322798"/>
                <a:gd name="connsiteY105" fmla="*/ 860612 h 6261912"/>
                <a:gd name="connsiteX106" fmla="*/ 5351929 w 10322798"/>
                <a:gd name="connsiteY106" fmla="*/ 806823 h 6261912"/>
                <a:gd name="connsiteX107" fmla="*/ 5432612 w 10322798"/>
                <a:gd name="connsiteY107" fmla="*/ 762000 h 6261912"/>
                <a:gd name="connsiteX108" fmla="*/ 5468471 w 10322798"/>
                <a:gd name="connsiteY108" fmla="*/ 717176 h 6261912"/>
                <a:gd name="connsiteX109" fmla="*/ 5504329 w 10322798"/>
                <a:gd name="connsiteY109" fmla="*/ 708212 h 6261912"/>
                <a:gd name="connsiteX110" fmla="*/ 5513294 w 10322798"/>
                <a:gd name="connsiteY110" fmla="*/ 681317 h 6261912"/>
                <a:gd name="connsiteX111" fmla="*/ 5638800 w 10322798"/>
                <a:gd name="connsiteY111" fmla="*/ 636494 h 6261912"/>
                <a:gd name="connsiteX112" fmla="*/ 5674659 w 10322798"/>
                <a:gd name="connsiteY112" fmla="*/ 600635 h 6261912"/>
                <a:gd name="connsiteX113" fmla="*/ 5710518 w 10322798"/>
                <a:gd name="connsiteY113" fmla="*/ 573741 h 6261912"/>
                <a:gd name="connsiteX114" fmla="*/ 5728447 w 10322798"/>
                <a:gd name="connsiteY114" fmla="*/ 537882 h 6261912"/>
                <a:gd name="connsiteX115" fmla="*/ 5800165 w 10322798"/>
                <a:gd name="connsiteY115" fmla="*/ 510988 h 6261912"/>
                <a:gd name="connsiteX116" fmla="*/ 5844988 w 10322798"/>
                <a:gd name="connsiteY116" fmla="*/ 412376 h 6261912"/>
                <a:gd name="connsiteX117" fmla="*/ 5862918 w 10322798"/>
                <a:gd name="connsiteY117" fmla="*/ 349623 h 6261912"/>
                <a:gd name="connsiteX118" fmla="*/ 5871882 w 10322798"/>
                <a:gd name="connsiteY118" fmla="*/ 322729 h 6261912"/>
                <a:gd name="connsiteX119" fmla="*/ 5889812 w 10322798"/>
                <a:gd name="connsiteY119" fmla="*/ 295835 h 6261912"/>
                <a:gd name="connsiteX120" fmla="*/ 5925671 w 10322798"/>
                <a:gd name="connsiteY120" fmla="*/ 277906 h 6261912"/>
                <a:gd name="connsiteX121" fmla="*/ 5961529 w 10322798"/>
                <a:gd name="connsiteY121" fmla="*/ 233082 h 6261912"/>
                <a:gd name="connsiteX122" fmla="*/ 6024282 w 10322798"/>
                <a:gd name="connsiteY122" fmla="*/ 161364 h 6261912"/>
                <a:gd name="connsiteX123" fmla="*/ 6033247 w 10322798"/>
                <a:gd name="connsiteY123" fmla="*/ 134470 h 6261912"/>
                <a:gd name="connsiteX124" fmla="*/ 6104965 w 10322798"/>
                <a:gd name="connsiteY124" fmla="*/ 53788 h 6261912"/>
                <a:gd name="connsiteX125" fmla="*/ 6158753 w 10322798"/>
                <a:gd name="connsiteY125" fmla="*/ 26894 h 6261912"/>
                <a:gd name="connsiteX126" fmla="*/ 6185647 w 10322798"/>
                <a:gd name="connsiteY126" fmla="*/ 17929 h 6261912"/>
                <a:gd name="connsiteX127" fmla="*/ 6275294 w 10322798"/>
                <a:gd name="connsiteY127" fmla="*/ 0 h 6261912"/>
                <a:gd name="connsiteX128" fmla="*/ 6391835 w 10322798"/>
                <a:gd name="connsiteY128" fmla="*/ 17929 h 6261912"/>
                <a:gd name="connsiteX129" fmla="*/ 6436659 w 10322798"/>
                <a:gd name="connsiteY129" fmla="*/ 35859 h 6261912"/>
                <a:gd name="connsiteX130" fmla="*/ 6472518 w 10322798"/>
                <a:gd name="connsiteY130" fmla="*/ 71717 h 6261912"/>
                <a:gd name="connsiteX131" fmla="*/ 6517341 w 10322798"/>
                <a:gd name="connsiteY131" fmla="*/ 107576 h 6261912"/>
                <a:gd name="connsiteX132" fmla="*/ 6580094 w 10322798"/>
                <a:gd name="connsiteY132" fmla="*/ 179294 h 6261912"/>
                <a:gd name="connsiteX133" fmla="*/ 6642847 w 10322798"/>
                <a:gd name="connsiteY133" fmla="*/ 233082 h 6261912"/>
                <a:gd name="connsiteX134" fmla="*/ 6687671 w 10322798"/>
                <a:gd name="connsiteY134" fmla="*/ 304800 h 6261912"/>
                <a:gd name="connsiteX135" fmla="*/ 6875929 w 10322798"/>
                <a:gd name="connsiteY135" fmla="*/ 493059 h 6261912"/>
                <a:gd name="connsiteX136" fmla="*/ 6947647 w 10322798"/>
                <a:gd name="connsiteY136" fmla="*/ 519953 h 6261912"/>
                <a:gd name="connsiteX137" fmla="*/ 7046259 w 10322798"/>
                <a:gd name="connsiteY137" fmla="*/ 564776 h 6261912"/>
                <a:gd name="connsiteX138" fmla="*/ 7109012 w 10322798"/>
                <a:gd name="connsiteY138" fmla="*/ 600635 h 6261912"/>
                <a:gd name="connsiteX139" fmla="*/ 7153835 w 10322798"/>
                <a:gd name="connsiteY139" fmla="*/ 618564 h 6261912"/>
                <a:gd name="connsiteX140" fmla="*/ 7207623 w 10322798"/>
                <a:gd name="connsiteY140" fmla="*/ 645459 h 6261912"/>
                <a:gd name="connsiteX141" fmla="*/ 7225553 w 10322798"/>
                <a:gd name="connsiteY141" fmla="*/ 663388 h 6261912"/>
                <a:gd name="connsiteX142" fmla="*/ 7261412 w 10322798"/>
                <a:gd name="connsiteY142" fmla="*/ 726141 h 6261912"/>
                <a:gd name="connsiteX143" fmla="*/ 7288306 w 10322798"/>
                <a:gd name="connsiteY143" fmla="*/ 744070 h 6261912"/>
                <a:gd name="connsiteX144" fmla="*/ 7315200 w 10322798"/>
                <a:gd name="connsiteY144" fmla="*/ 797859 h 6261912"/>
                <a:gd name="connsiteX145" fmla="*/ 7351059 w 10322798"/>
                <a:gd name="connsiteY145" fmla="*/ 824753 h 6261912"/>
                <a:gd name="connsiteX146" fmla="*/ 7386918 w 10322798"/>
                <a:gd name="connsiteY146" fmla="*/ 869576 h 6261912"/>
                <a:gd name="connsiteX147" fmla="*/ 7413812 w 10322798"/>
                <a:gd name="connsiteY147" fmla="*/ 923364 h 6261912"/>
                <a:gd name="connsiteX148" fmla="*/ 7440706 w 10322798"/>
                <a:gd name="connsiteY148" fmla="*/ 932329 h 6261912"/>
                <a:gd name="connsiteX149" fmla="*/ 7593106 w 10322798"/>
                <a:gd name="connsiteY149" fmla="*/ 1165412 h 6261912"/>
                <a:gd name="connsiteX150" fmla="*/ 7664823 w 10322798"/>
                <a:gd name="connsiteY150" fmla="*/ 1290917 h 6261912"/>
                <a:gd name="connsiteX151" fmla="*/ 7745506 w 10322798"/>
                <a:gd name="connsiteY151" fmla="*/ 1479176 h 6261912"/>
                <a:gd name="connsiteX152" fmla="*/ 7808259 w 10322798"/>
                <a:gd name="connsiteY152" fmla="*/ 1515035 h 6261912"/>
                <a:gd name="connsiteX153" fmla="*/ 7835153 w 10322798"/>
                <a:gd name="connsiteY153" fmla="*/ 1559859 h 6261912"/>
                <a:gd name="connsiteX154" fmla="*/ 7960659 w 10322798"/>
                <a:gd name="connsiteY154" fmla="*/ 1703294 h 6261912"/>
                <a:gd name="connsiteX155" fmla="*/ 8014447 w 10322798"/>
                <a:gd name="connsiteY155" fmla="*/ 1766047 h 6261912"/>
                <a:gd name="connsiteX156" fmla="*/ 8050306 w 10322798"/>
                <a:gd name="connsiteY156" fmla="*/ 1837764 h 6261912"/>
                <a:gd name="connsiteX157" fmla="*/ 8157882 w 10322798"/>
                <a:gd name="connsiteY157" fmla="*/ 1999129 h 6261912"/>
                <a:gd name="connsiteX158" fmla="*/ 8175812 w 10322798"/>
                <a:gd name="connsiteY158" fmla="*/ 2017059 h 6261912"/>
                <a:gd name="connsiteX159" fmla="*/ 8292353 w 10322798"/>
                <a:gd name="connsiteY159" fmla="*/ 2124635 h 6261912"/>
                <a:gd name="connsiteX160" fmla="*/ 8399929 w 10322798"/>
                <a:gd name="connsiteY160" fmla="*/ 2294964 h 6261912"/>
                <a:gd name="connsiteX161" fmla="*/ 8516471 w 10322798"/>
                <a:gd name="connsiteY161" fmla="*/ 2420470 h 6261912"/>
                <a:gd name="connsiteX162" fmla="*/ 8516471 w 10322798"/>
                <a:gd name="connsiteY162" fmla="*/ 2420470 h 6261912"/>
                <a:gd name="connsiteX163" fmla="*/ 8641976 w 10322798"/>
                <a:gd name="connsiteY163" fmla="*/ 2572870 h 6261912"/>
                <a:gd name="connsiteX164" fmla="*/ 8659906 w 10322798"/>
                <a:gd name="connsiteY164" fmla="*/ 2599764 h 6261912"/>
                <a:gd name="connsiteX165" fmla="*/ 8686800 w 10322798"/>
                <a:gd name="connsiteY165" fmla="*/ 2644588 h 6261912"/>
                <a:gd name="connsiteX166" fmla="*/ 8767482 w 10322798"/>
                <a:gd name="connsiteY166" fmla="*/ 2734235 h 6261912"/>
                <a:gd name="connsiteX167" fmla="*/ 8857129 w 10322798"/>
                <a:gd name="connsiteY167" fmla="*/ 2841812 h 6261912"/>
                <a:gd name="connsiteX168" fmla="*/ 8875059 w 10322798"/>
                <a:gd name="connsiteY168" fmla="*/ 2859741 h 6261912"/>
                <a:gd name="connsiteX169" fmla="*/ 8919882 w 10322798"/>
                <a:gd name="connsiteY169" fmla="*/ 2940423 h 6261912"/>
                <a:gd name="connsiteX170" fmla="*/ 8964706 w 10322798"/>
                <a:gd name="connsiteY170" fmla="*/ 2994212 h 6261912"/>
                <a:gd name="connsiteX171" fmla="*/ 8991600 w 10322798"/>
                <a:gd name="connsiteY171" fmla="*/ 3030070 h 6261912"/>
                <a:gd name="connsiteX172" fmla="*/ 9161929 w 10322798"/>
                <a:gd name="connsiteY172" fmla="*/ 3209364 h 6261912"/>
                <a:gd name="connsiteX173" fmla="*/ 9224682 w 10322798"/>
                <a:gd name="connsiteY173" fmla="*/ 3299012 h 6261912"/>
                <a:gd name="connsiteX174" fmla="*/ 9260541 w 10322798"/>
                <a:gd name="connsiteY174" fmla="*/ 3334870 h 6261912"/>
                <a:gd name="connsiteX175" fmla="*/ 9287435 w 10322798"/>
                <a:gd name="connsiteY175" fmla="*/ 3370729 h 6261912"/>
                <a:gd name="connsiteX176" fmla="*/ 9332259 w 10322798"/>
                <a:gd name="connsiteY176" fmla="*/ 3415553 h 6261912"/>
                <a:gd name="connsiteX177" fmla="*/ 9368118 w 10322798"/>
                <a:gd name="connsiteY177" fmla="*/ 3442447 h 6261912"/>
                <a:gd name="connsiteX178" fmla="*/ 9421906 w 10322798"/>
                <a:gd name="connsiteY178" fmla="*/ 3514164 h 6261912"/>
                <a:gd name="connsiteX179" fmla="*/ 9574306 w 10322798"/>
                <a:gd name="connsiteY179" fmla="*/ 3648635 h 6261912"/>
                <a:gd name="connsiteX180" fmla="*/ 9592235 w 10322798"/>
                <a:gd name="connsiteY180" fmla="*/ 3693459 h 6261912"/>
                <a:gd name="connsiteX181" fmla="*/ 9628094 w 10322798"/>
                <a:gd name="connsiteY181" fmla="*/ 3729317 h 6261912"/>
                <a:gd name="connsiteX182" fmla="*/ 9717741 w 10322798"/>
                <a:gd name="connsiteY182" fmla="*/ 3783106 h 6261912"/>
                <a:gd name="connsiteX183" fmla="*/ 9771529 w 10322798"/>
                <a:gd name="connsiteY183" fmla="*/ 3845859 h 6261912"/>
                <a:gd name="connsiteX184" fmla="*/ 9816353 w 10322798"/>
                <a:gd name="connsiteY184" fmla="*/ 3881717 h 6261912"/>
                <a:gd name="connsiteX185" fmla="*/ 9852212 w 10322798"/>
                <a:gd name="connsiteY185" fmla="*/ 3962400 h 6261912"/>
                <a:gd name="connsiteX186" fmla="*/ 9888071 w 10322798"/>
                <a:gd name="connsiteY186" fmla="*/ 3998259 h 6261912"/>
                <a:gd name="connsiteX187" fmla="*/ 9923929 w 10322798"/>
                <a:gd name="connsiteY187" fmla="*/ 4043082 h 6261912"/>
                <a:gd name="connsiteX188" fmla="*/ 9941859 w 10322798"/>
                <a:gd name="connsiteY188" fmla="*/ 4061012 h 6261912"/>
                <a:gd name="connsiteX189" fmla="*/ 10013576 w 10322798"/>
                <a:gd name="connsiteY189" fmla="*/ 4150659 h 6261912"/>
                <a:gd name="connsiteX190" fmla="*/ 10103223 w 10322798"/>
                <a:gd name="connsiteY190" fmla="*/ 4455459 h 6261912"/>
                <a:gd name="connsiteX191" fmla="*/ 10130118 w 10322798"/>
                <a:gd name="connsiteY191" fmla="*/ 4518212 h 6261912"/>
                <a:gd name="connsiteX192" fmla="*/ 10148047 w 10322798"/>
                <a:gd name="connsiteY192" fmla="*/ 4589929 h 6261912"/>
                <a:gd name="connsiteX193" fmla="*/ 10157012 w 10322798"/>
                <a:gd name="connsiteY193" fmla="*/ 4634753 h 6261912"/>
                <a:gd name="connsiteX194" fmla="*/ 10183906 w 10322798"/>
                <a:gd name="connsiteY194" fmla="*/ 4688541 h 6261912"/>
                <a:gd name="connsiteX195" fmla="*/ 10192871 w 10322798"/>
                <a:gd name="connsiteY195" fmla="*/ 4805082 h 6261912"/>
                <a:gd name="connsiteX196" fmla="*/ 10201835 w 10322798"/>
                <a:gd name="connsiteY196" fmla="*/ 4840941 h 6261912"/>
                <a:gd name="connsiteX197" fmla="*/ 10210800 w 10322798"/>
                <a:gd name="connsiteY197" fmla="*/ 4993341 h 6261912"/>
                <a:gd name="connsiteX198" fmla="*/ 10219765 w 10322798"/>
                <a:gd name="connsiteY198" fmla="*/ 5056094 h 6261912"/>
                <a:gd name="connsiteX199" fmla="*/ 10246659 w 10322798"/>
                <a:gd name="connsiteY199" fmla="*/ 5226423 h 6261912"/>
                <a:gd name="connsiteX200" fmla="*/ 10255623 w 10322798"/>
                <a:gd name="connsiteY200" fmla="*/ 5369859 h 6261912"/>
                <a:gd name="connsiteX201" fmla="*/ 10264588 w 10322798"/>
                <a:gd name="connsiteY201" fmla="*/ 5414682 h 6261912"/>
                <a:gd name="connsiteX202" fmla="*/ 10273553 w 10322798"/>
                <a:gd name="connsiteY202" fmla="*/ 5504329 h 6261912"/>
                <a:gd name="connsiteX203" fmla="*/ 10318376 w 10322798"/>
                <a:gd name="connsiteY203" fmla="*/ 5567082 h 6261912"/>
                <a:gd name="connsiteX204" fmla="*/ 10309412 w 10322798"/>
                <a:gd name="connsiteY204" fmla="*/ 5827059 h 6261912"/>
                <a:gd name="connsiteX205" fmla="*/ 10273553 w 10322798"/>
                <a:gd name="connsiteY205" fmla="*/ 5853953 h 6261912"/>
                <a:gd name="connsiteX206" fmla="*/ 10264588 w 10322798"/>
                <a:gd name="connsiteY206" fmla="*/ 5898776 h 6261912"/>
                <a:gd name="connsiteX207" fmla="*/ 10094259 w 10322798"/>
                <a:gd name="connsiteY207" fmla="*/ 6015317 h 6261912"/>
                <a:gd name="connsiteX208" fmla="*/ 10031506 w 10322798"/>
                <a:gd name="connsiteY208" fmla="*/ 6069106 h 6261912"/>
                <a:gd name="connsiteX209" fmla="*/ 9986682 w 10322798"/>
                <a:gd name="connsiteY209" fmla="*/ 6122894 h 6261912"/>
                <a:gd name="connsiteX210" fmla="*/ 9906000 w 10322798"/>
                <a:gd name="connsiteY210" fmla="*/ 6140823 h 6261912"/>
                <a:gd name="connsiteX211" fmla="*/ 9825318 w 10322798"/>
                <a:gd name="connsiteY211" fmla="*/ 6185647 h 6261912"/>
                <a:gd name="connsiteX212" fmla="*/ 9672918 w 10322798"/>
                <a:gd name="connsiteY212" fmla="*/ 6185647 h 6261912"/>
                <a:gd name="connsiteX213" fmla="*/ 9520518 w 10322798"/>
                <a:gd name="connsiteY213" fmla="*/ 6194612 h 6261912"/>
                <a:gd name="connsiteX214" fmla="*/ 9457765 w 10322798"/>
                <a:gd name="connsiteY214" fmla="*/ 6203576 h 6261912"/>
                <a:gd name="connsiteX215" fmla="*/ 9323294 w 10322798"/>
                <a:gd name="connsiteY215" fmla="*/ 6212541 h 6261912"/>
                <a:gd name="connsiteX216" fmla="*/ 8928847 w 10322798"/>
                <a:gd name="connsiteY216" fmla="*/ 6221506 h 6261912"/>
                <a:gd name="connsiteX217" fmla="*/ 8543365 w 10322798"/>
                <a:gd name="connsiteY217" fmla="*/ 6230470 h 6261912"/>
                <a:gd name="connsiteX218" fmla="*/ 7781365 w 10322798"/>
                <a:gd name="connsiteY218" fmla="*/ 6194612 h 6261912"/>
                <a:gd name="connsiteX219" fmla="*/ 7611035 w 10322798"/>
                <a:gd name="connsiteY219" fmla="*/ 6158753 h 6261912"/>
                <a:gd name="connsiteX220" fmla="*/ 7440706 w 10322798"/>
                <a:gd name="connsiteY220" fmla="*/ 6131859 h 6261912"/>
                <a:gd name="connsiteX221" fmla="*/ 7324165 w 10322798"/>
                <a:gd name="connsiteY221" fmla="*/ 6104964 h 6261912"/>
                <a:gd name="connsiteX222" fmla="*/ 7234518 w 10322798"/>
                <a:gd name="connsiteY222" fmla="*/ 6087035 h 6261912"/>
                <a:gd name="connsiteX223" fmla="*/ 6992471 w 10322798"/>
                <a:gd name="connsiteY223" fmla="*/ 6060141 h 6261912"/>
                <a:gd name="connsiteX224" fmla="*/ 6947647 w 10322798"/>
                <a:gd name="connsiteY224" fmla="*/ 6051176 h 6261912"/>
                <a:gd name="connsiteX225" fmla="*/ 6858000 w 10322798"/>
                <a:gd name="connsiteY225" fmla="*/ 6042212 h 6261912"/>
                <a:gd name="connsiteX226" fmla="*/ 6624918 w 10322798"/>
                <a:gd name="connsiteY226" fmla="*/ 5997388 h 6261912"/>
                <a:gd name="connsiteX227" fmla="*/ 6562165 w 10322798"/>
                <a:gd name="connsiteY227" fmla="*/ 5988423 h 6261912"/>
                <a:gd name="connsiteX228" fmla="*/ 5853953 w 10322798"/>
                <a:gd name="connsiteY228" fmla="*/ 5997388 h 6261912"/>
                <a:gd name="connsiteX229" fmla="*/ 5782235 w 10322798"/>
                <a:gd name="connsiteY229" fmla="*/ 6006353 h 6261912"/>
                <a:gd name="connsiteX230" fmla="*/ 5307106 w 10322798"/>
                <a:gd name="connsiteY230" fmla="*/ 5997388 h 6261912"/>
                <a:gd name="connsiteX231" fmla="*/ 4177553 w 10322798"/>
                <a:gd name="connsiteY231" fmla="*/ 6006353 h 6261912"/>
                <a:gd name="connsiteX232" fmla="*/ 3585882 w 10322798"/>
                <a:gd name="connsiteY232" fmla="*/ 6024282 h 6261912"/>
                <a:gd name="connsiteX233" fmla="*/ 3487271 w 10322798"/>
                <a:gd name="connsiteY233" fmla="*/ 6033247 h 6261912"/>
                <a:gd name="connsiteX234" fmla="*/ 3415553 w 10322798"/>
                <a:gd name="connsiteY234" fmla="*/ 6042212 h 6261912"/>
                <a:gd name="connsiteX235" fmla="*/ 3083859 w 10322798"/>
                <a:gd name="connsiteY235" fmla="*/ 6069106 h 6261912"/>
                <a:gd name="connsiteX236" fmla="*/ 2904565 w 10322798"/>
                <a:gd name="connsiteY236" fmla="*/ 6087035 h 6261912"/>
                <a:gd name="connsiteX237" fmla="*/ 2761129 w 10322798"/>
                <a:gd name="connsiteY237" fmla="*/ 6096000 h 6261912"/>
                <a:gd name="connsiteX238" fmla="*/ 2447365 w 10322798"/>
                <a:gd name="connsiteY238" fmla="*/ 6122894 h 6261912"/>
                <a:gd name="connsiteX239" fmla="*/ 2268071 w 10322798"/>
                <a:gd name="connsiteY239" fmla="*/ 6131859 h 6261912"/>
                <a:gd name="connsiteX240" fmla="*/ 2017059 w 10322798"/>
                <a:gd name="connsiteY240" fmla="*/ 6149788 h 6261912"/>
                <a:gd name="connsiteX241" fmla="*/ 1577788 w 10322798"/>
                <a:gd name="connsiteY241" fmla="*/ 6140823 h 6261912"/>
                <a:gd name="connsiteX242" fmla="*/ 1515035 w 10322798"/>
                <a:gd name="connsiteY242" fmla="*/ 6131859 h 6261912"/>
                <a:gd name="connsiteX243" fmla="*/ 878541 w 10322798"/>
                <a:gd name="connsiteY243" fmla="*/ 6122894 h 6261912"/>
                <a:gd name="connsiteX244" fmla="*/ 842682 w 10322798"/>
                <a:gd name="connsiteY244" fmla="*/ 6113929 h 6261912"/>
                <a:gd name="connsiteX245" fmla="*/ 815788 w 10322798"/>
                <a:gd name="connsiteY245" fmla="*/ 6104964 h 6261912"/>
                <a:gd name="connsiteX246" fmla="*/ 744071 w 10322798"/>
                <a:gd name="connsiteY246" fmla="*/ 6096000 h 6261912"/>
                <a:gd name="connsiteX247" fmla="*/ 726141 w 10322798"/>
                <a:gd name="connsiteY247" fmla="*/ 6078070 h 6261912"/>
                <a:gd name="connsiteX248" fmla="*/ 618565 w 10322798"/>
                <a:gd name="connsiteY248" fmla="*/ 6051176 h 6261912"/>
                <a:gd name="connsiteX249" fmla="*/ 475129 w 10322798"/>
                <a:gd name="connsiteY249" fmla="*/ 6006353 h 6261912"/>
                <a:gd name="connsiteX250" fmla="*/ 394447 w 10322798"/>
                <a:gd name="connsiteY250" fmla="*/ 5961529 h 6261912"/>
                <a:gd name="connsiteX251" fmla="*/ 268941 w 10322798"/>
                <a:gd name="connsiteY251" fmla="*/ 5898776 h 6261912"/>
                <a:gd name="connsiteX252" fmla="*/ 170329 w 10322798"/>
                <a:gd name="connsiteY252" fmla="*/ 5844988 h 6261912"/>
                <a:gd name="connsiteX253" fmla="*/ 143435 w 10322798"/>
                <a:gd name="connsiteY253" fmla="*/ 5818094 h 6261912"/>
                <a:gd name="connsiteX254" fmla="*/ 107576 w 10322798"/>
                <a:gd name="connsiteY254" fmla="*/ 5800164 h 6261912"/>
                <a:gd name="connsiteX255" fmla="*/ 89647 w 10322798"/>
                <a:gd name="connsiteY255" fmla="*/ 5773270 h 6261912"/>
                <a:gd name="connsiteX256" fmla="*/ 35859 w 10322798"/>
                <a:gd name="connsiteY256" fmla="*/ 5737412 h 6261912"/>
                <a:gd name="connsiteX257" fmla="*/ 0 w 10322798"/>
                <a:gd name="connsiteY257" fmla="*/ 5710517 h 6261912"/>
                <a:gd name="connsiteX258" fmla="*/ 44823 w 10322798"/>
                <a:gd name="connsiteY258" fmla="*/ 5701553 h 6261912"/>
                <a:gd name="connsiteX259" fmla="*/ 80682 w 10322798"/>
                <a:gd name="connsiteY259" fmla="*/ 5692588 h 6261912"/>
                <a:gd name="connsiteX260" fmla="*/ 89647 w 10322798"/>
                <a:gd name="connsiteY260" fmla="*/ 5656729 h 6261912"/>
                <a:gd name="connsiteX261" fmla="*/ 62753 w 10322798"/>
                <a:gd name="connsiteY261" fmla="*/ 5585012 h 626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</a:cxnLst>
              <a:rect l="l" t="t" r="r" b="b"/>
              <a:pathLst>
                <a:path w="10322798" h="6261912">
                  <a:moveTo>
                    <a:pt x="62753" y="5585012"/>
                  </a:moveTo>
                  <a:lnTo>
                    <a:pt x="62753" y="5585012"/>
                  </a:lnTo>
                  <a:cubicBezTo>
                    <a:pt x="68729" y="5531224"/>
                    <a:pt x="70068" y="5476715"/>
                    <a:pt x="80682" y="5423647"/>
                  </a:cubicBezTo>
                  <a:cubicBezTo>
                    <a:pt x="82340" y="5415359"/>
                    <a:pt x="94418" y="5413056"/>
                    <a:pt x="98612" y="5405717"/>
                  </a:cubicBezTo>
                  <a:cubicBezTo>
                    <a:pt x="106596" y="5391745"/>
                    <a:pt x="109689" y="5375454"/>
                    <a:pt x="116541" y="5360894"/>
                  </a:cubicBezTo>
                  <a:cubicBezTo>
                    <a:pt x="197861" y="5188088"/>
                    <a:pt x="147277" y="5310946"/>
                    <a:pt x="188259" y="5208494"/>
                  </a:cubicBezTo>
                  <a:cubicBezTo>
                    <a:pt x="205553" y="5122017"/>
                    <a:pt x="184375" y="5198331"/>
                    <a:pt x="215153" y="5136776"/>
                  </a:cubicBezTo>
                  <a:cubicBezTo>
                    <a:pt x="219379" y="5128324"/>
                    <a:pt x="220800" y="5118730"/>
                    <a:pt x="224118" y="5109882"/>
                  </a:cubicBezTo>
                  <a:cubicBezTo>
                    <a:pt x="229768" y="5094815"/>
                    <a:pt x="234850" y="5079452"/>
                    <a:pt x="242047" y="5065059"/>
                  </a:cubicBezTo>
                  <a:cubicBezTo>
                    <a:pt x="272085" y="5004982"/>
                    <a:pt x="264384" y="5015829"/>
                    <a:pt x="295835" y="4984376"/>
                  </a:cubicBezTo>
                  <a:cubicBezTo>
                    <a:pt x="298823" y="4975411"/>
                    <a:pt x="299558" y="4965345"/>
                    <a:pt x="304800" y="4957482"/>
                  </a:cubicBezTo>
                  <a:cubicBezTo>
                    <a:pt x="320021" y="4934650"/>
                    <a:pt x="337539" y="4927694"/>
                    <a:pt x="358588" y="4912659"/>
                  </a:cubicBezTo>
                  <a:cubicBezTo>
                    <a:pt x="370746" y="4903974"/>
                    <a:pt x="383156" y="4895550"/>
                    <a:pt x="394447" y="4885764"/>
                  </a:cubicBezTo>
                  <a:cubicBezTo>
                    <a:pt x="515012" y="4781274"/>
                    <a:pt x="448174" y="4814071"/>
                    <a:pt x="537882" y="4778188"/>
                  </a:cubicBezTo>
                  <a:cubicBezTo>
                    <a:pt x="563802" y="4752268"/>
                    <a:pt x="576766" y="4737324"/>
                    <a:pt x="609600" y="4715435"/>
                  </a:cubicBezTo>
                  <a:cubicBezTo>
                    <a:pt x="620719" y="4708022"/>
                    <a:pt x="633506" y="4703482"/>
                    <a:pt x="645459" y="4697506"/>
                  </a:cubicBezTo>
                  <a:cubicBezTo>
                    <a:pt x="663388" y="4679576"/>
                    <a:pt x="679447" y="4659557"/>
                    <a:pt x="699247" y="4643717"/>
                  </a:cubicBezTo>
                  <a:cubicBezTo>
                    <a:pt x="714188" y="4631764"/>
                    <a:pt x="730541" y="4621389"/>
                    <a:pt x="744071" y="4607859"/>
                  </a:cubicBezTo>
                  <a:cubicBezTo>
                    <a:pt x="827388" y="4524543"/>
                    <a:pt x="763113" y="4562480"/>
                    <a:pt x="833718" y="4527176"/>
                  </a:cubicBezTo>
                  <a:cubicBezTo>
                    <a:pt x="857624" y="4497294"/>
                    <a:pt x="896153" y="4474654"/>
                    <a:pt x="905435" y="4437529"/>
                  </a:cubicBezTo>
                  <a:cubicBezTo>
                    <a:pt x="928026" y="4347166"/>
                    <a:pt x="897935" y="4450443"/>
                    <a:pt x="932329" y="4374776"/>
                  </a:cubicBezTo>
                  <a:cubicBezTo>
                    <a:pt x="942894" y="4351533"/>
                    <a:pt x="951149" y="4327280"/>
                    <a:pt x="959223" y="4303059"/>
                  </a:cubicBezTo>
                  <a:cubicBezTo>
                    <a:pt x="963119" y="4291370"/>
                    <a:pt x="963334" y="4278525"/>
                    <a:pt x="968188" y="4267200"/>
                  </a:cubicBezTo>
                  <a:cubicBezTo>
                    <a:pt x="972432" y="4257297"/>
                    <a:pt x="980772" y="4249661"/>
                    <a:pt x="986118" y="4240306"/>
                  </a:cubicBezTo>
                  <a:cubicBezTo>
                    <a:pt x="992748" y="4228703"/>
                    <a:pt x="997417" y="4216050"/>
                    <a:pt x="1004047" y="4204447"/>
                  </a:cubicBezTo>
                  <a:cubicBezTo>
                    <a:pt x="1039097" y="4143108"/>
                    <a:pt x="1005991" y="4220243"/>
                    <a:pt x="1048871" y="4123764"/>
                  </a:cubicBezTo>
                  <a:cubicBezTo>
                    <a:pt x="1070738" y="4074562"/>
                    <a:pt x="1042517" y="4115931"/>
                    <a:pt x="1066800" y="4043082"/>
                  </a:cubicBezTo>
                  <a:cubicBezTo>
                    <a:pt x="1070207" y="4032861"/>
                    <a:pt x="1079911" y="4025825"/>
                    <a:pt x="1084729" y="4016188"/>
                  </a:cubicBezTo>
                  <a:cubicBezTo>
                    <a:pt x="1088955" y="4007736"/>
                    <a:pt x="1088452" y="3997157"/>
                    <a:pt x="1093694" y="3989294"/>
                  </a:cubicBezTo>
                  <a:cubicBezTo>
                    <a:pt x="1100727" y="3978745"/>
                    <a:pt x="1113219" y="3972716"/>
                    <a:pt x="1120588" y="3962400"/>
                  </a:cubicBezTo>
                  <a:cubicBezTo>
                    <a:pt x="1128356" y="3951525"/>
                    <a:pt x="1127969" y="3934746"/>
                    <a:pt x="1138518" y="3926541"/>
                  </a:cubicBezTo>
                  <a:cubicBezTo>
                    <a:pt x="1156482" y="3912569"/>
                    <a:pt x="1180353" y="3908612"/>
                    <a:pt x="1201271" y="3899647"/>
                  </a:cubicBezTo>
                  <a:cubicBezTo>
                    <a:pt x="1231852" y="3853774"/>
                    <a:pt x="1203065" y="3887320"/>
                    <a:pt x="1255059" y="3854823"/>
                  </a:cubicBezTo>
                  <a:cubicBezTo>
                    <a:pt x="1267729" y="3846904"/>
                    <a:pt x="1278012" y="3835457"/>
                    <a:pt x="1290918" y="3827929"/>
                  </a:cubicBezTo>
                  <a:cubicBezTo>
                    <a:pt x="1290939" y="3827917"/>
                    <a:pt x="1380554" y="3783111"/>
                    <a:pt x="1398494" y="3774141"/>
                  </a:cubicBezTo>
                  <a:cubicBezTo>
                    <a:pt x="1410447" y="3768165"/>
                    <a:pt x="1423478" y="3763980"/>
                    <a:pt x="1434353" y="3756212"/>
                  </a:cubicBezTo>
                  <a:cubicBezTo>
                    <a:pt x="1455271" y="3741271"/>
                    <a:pt x="1477033" y="3727446"/>
                    <a:pt x="1497106" y="3711388"/>
                  </a:cubicBezTo>
                  <a:cubicBezTo>
                    <a:pt x="1507006" y="3703468"/>
                    <a:pt x="1513993" y="3692278"/>
                    <a:pt x="1524000" y="3684494"/>
                  </a:cubicBezTo>
                  <a:cubicBezTo>
                    <a:pt x="1541009" y="3671264"/>
                    <a:pt x="1562551" y="3663872"/>
                    <a:pt x="1577788" y="3648635"/>
                  </a:cubicBezTo>
                  <a:cubicBezTo>
                    <a:pt x="1611364" y="3615059"/>
                    <a:pt x="1592655" y="3625750"/>
                    <a:pt x="1631576" y="3612776"/>
                  </a:cubicBezTo>
                  <a:cubicBezTo>
                    <a:pt x="1643529" y="3603811"/>
                    <a:pt x="1654791" y="3593843"/>
                    <a:pt x="1667435" y="3585882"/>
                  </a:cubicBezTo>
                  <a:cubicBezTo>
                    <a:pt x="1735523" y="3543011"/>
                    <a:pt x="1807965" y="3506884"/>
                    <a:pt x="1873623" y="3460376"/>
                  </a:cubicBezTo>
                  <a:cubicBezTo>
                    <a:pt x="1881334" y="3454914"/>
                    <a:pt x="1876538" y="3440741"/>
                    <a:pt x="1882588" y="3433482"/>
                  </a:cubicBezTo>
                  <a:cubicBezTo>
                    <a:pt x="1892153" y="3422004"/>
                    <a:pt x="1907280" y="3416514"/>
                    <a:pt x="1918447" y="3406588"/>
                  </a:cubicBezTo>
                  <a:cubicBezTo>
                    <a:pt x="1934240" y="3392550"/>
                    <a:pt x="1948330" y="3376705"/>
                    <a:pt x="1963271" y="3361764"/>
                  </a:cubicBezTo>
                  <a:cubicBezTo>
                    <a:pt x="1978212" y="3346823"/>
                    <a:pt x="1991190" y="3329619"/>
                    <a:pt x="2008094" y="3316941"/>
                  </a:cubicBezTo>
                  <a:cubicBezTo>
                    <a:pt x="2020047" y="3307976"/>
                    <a:pt x="2033388" y="3300612"/>
                    <a:pt x="2043953" y="3290047"/>
                  </a:cubicBezTo>
                  <a:cubicBezTo>
                    <a:pt x="2057483" y="3276517"/>
                    <a:pt x="2066883" y="3259328"/>
                    <a:pt x="2079812" y="3245223"/>
                  </a:cubicBezTo>
                  <a:cubicBezTo>
                    <a:pt x="2099801" y="3223416"/>
                    <a:pt x="2121647" y="3203388"/>
                    <a:pt x="2142565" y="3182470"/>
                  </a:cubicBezTo>
                  <a:cubicBezTo>
                    <a:pt x="2154518" y="3170517"/>
                    <a:pt x="2164900" y="3156754"/>
                    <a:pt x="2178423" y="3146612"/>
                  </a:cubicBezTo>
                  <a:lnTo>
                    <a:pt x="2250141" y="3092823"/>
                  </a:lnTo>
                  <a:cubicBezTo>
                    <a:pt x="2256118" y="3080870"/>
                    <a:pt x="2262807" y="3069247"/>
                    <a:pt x="2268071" y="3056964"/>
                  </a:cubicBezTo>
                  <a:cubicBezTo>
                    <a:pt x="2302236" y="2977245"/>
                    <a:pt x="2233777" y="3000776"/>
                    <a:pt x="2393576" y="2886635"/>
                  </a:cubicBezTo>
                  <a:cubicBezTo>
                    <a:pt x="2473523" y="2829530"/>
                    <a:pt x="2438152" y="2859989"/>
                    <a:pt x="2501153" y="2796988"/>
                  </a:cubicBezTo>
                  <a:cubicBezTo>
                    <a:pt x="2510118" y="2788023"/>
                    <a:pt x="2521014" y="2780643"/>
                    <a:pt x="2528047" y="2770094"/>
                  </a:cubicBezTo>
                  <a:cubicBezTo>
                    <a:pt x="2540000" y="2752165"/>
                    <a:pt x="2545977" y="2728259"/>
                    <a:pt x="2563906" y="2716306"/>
                  </a:cubicBezTo>
                  <a:cubicBezTo>
                    <a:pt x="2601919" y="2690963"/>
                    <a:pt x="2581163" y="2703194"/>
                    <a:pt x="2626659" y="2680447"/>
                  </a:cubicBezTo>
                  <a:cubicBezTo>
                    <a:pt x="2678199" y="2611727"/>
                    <a:pt x="2628011" y="2670357"/>
                    <a:pt x="2680447" y="2626659"/>
                  </a:cubicBezTo>
                  <a:cubicBezTo>
                    <a:pt x="2690187" y="2618543"/>
                    <a:pt x="2696258" y="2605921"/>
                    <a:pt x="2707341" y="2599764"/>
                  </a:cubicBezTo>
                  <a:cubicBezTo>
                    <a:pt x="2723862" y="2590586"/>
                    <a:pt x="2743582" y="2588854"/>
                    <a:pt x="2761129" y="2581835"/>
                  </a:cubicBezTo>
                  <a:cubicBezTo>
                    <a:pt x="2773537" y="2576872"/>
                    <a:pt x="2785035" y="2569882"/>
                    <a:pt x="2796988" y="2563906"/>
                  </a:cubicBezTo>
                  <a:cubicBezTo>
                    <a:pt x="2814917" y="2545976"/>
                    <a:pt x="2830838" y="2525783"/>
                    <a:pt x="2850776" y="2510117"/>
                  </a:cubicBezTo>
                  <a:cubicBezTo>
                    <a:pt x="2872943" y="2492700"/>
                    <a:pt x="2899695" y="2481875"/>
                    <a:pt x="2922494" y="2465294"/>
                  </a:cubicBezTo>
                  <a:cubicBezTo>
                    <a:pt x="2932747" y="2457837"/>
                    <a:pt x="2939847" y="2446748"/>
                    <a:pt x="2949388" y="2438400"/>
                  </a:cubicBezTo>
                  <a:cubicBezTo>
                    <a:pt x="2963788" y="2425800"/>
                    <a:pt x="2980107" y="2415470"/>
                    <a:pt x="2994212" y="2402541"/>
                  </a:cubicBezTo>
                  <a:cubicBezTo>
                    <a:pt x="3016019" y="2382552"/>
                    <a:pt x="3040556" y="2364402"/>
                    <a:pt x="3056965" y="2339788"/>
                  </a:cubicBezTo>
                  <a:cubicBezTo>
                    <a:pt x="3062941" y="2330823"/>
                    <a:pt x="3067882" y="2321074"/>
                    <a:pt x="3074894" y="2312894"/>
                  </a:cubicBezTo>
                  <a:cubicBezTo>
                    <a:pt x="3085895" y="2300059"/>
                    <a:pt x="3110753" y="2277035"/>
                    <a:pt x="3110753" y="2277035"/>
                  </a:cubicBezTo>
                  <a:cubicBezTo>
                    <a:pt x="3134158" y="2206823"/>
                    <a:pt x="3103328" y="2285946"/>
                    <a:pt x="3200400" y="2169459"/>
                  </a:cubicBezTo>
                  <a:cubicBezTo>
                    <a:pt x="3206450" y="2162199"/>
                    <a:pt x="3203215" y="2149739"/>
                    <a:pt x="3209365" y="2142564"/>
                  </a:cubicBezTo>
                  <a:cubicBezTo>
                    <a:pt x="3239617" y="2107269"/>
                    <a:pt x="3275106" y="2076823"/>
                    <a:pt x="3307976" y="2043953"/>
                  </a:cubicBezTo>
                  <a:cubicBezTo>
                    <a:pt x="3313953" y="2037976"/>
                    <a:pt x="3318873" y="2030711"/>
                    <a:pt x="3325906" y="2026023"/>
                  </a:cubicBezTo>
                  <a:cubicBezTo>
                    <a:pt x="3365232" y="1999806"/>
                    <a:pt x="3344181" y="2014558"/>
                    <a:pt x="3388659" y="1981200"/>
                  </a:cubicBezTo>
                  <a:cubicBezTo>
                    <a:pt x="3391647" y="1972235"/>
                    <a:pt x="3390244" y="1960209"/>
                    <a:pt x="3397623" y="1954306"/>
                  </a:cubicBezTo>
                  <a:cubicBezTo>
                    <a:pt x="3407244" y="1946609"/>
                    <a:pt x="3421274" y="1947006"/>
                    <a:pt x="3433482" y="1945341"/>
                  </a:cubicBezTo>
                  <a:cubicBezTo>
                    <a:pt x="3487105" y="1938029"/>
                    <a:pt x="3541338" y="1935519"/>
                    <a:pt x="3594847" y="1927412"/>
                  </a:cubicBezTo>
                  <a:cubicBezTo>
                    <a:pt x="3640043" y="1920564"/>
                    <a:pt x="3729318" y="1900517"/>
                    <a:pt x="3729318" y="1900517"/>
                  </a:cubicBezTo>
                  <a:cubicBezTo>
                    <a:pt x="3738283" y="1894541"/>
                    <a:pt x="3747445" y="1888850"/>
                    <a:pt x="3756212" y="1882588"/>
                  </a:cubicBezTo>
                  <a:cubicBezTo>
                    <a:pt x="3768370" y="1873904"/>
                    <a:pt x="3778707" y="1862376"/>
                    <a:pt x="3792071" y="1855694"/>
                  </a:cubicBezTo>
                  <a:cubicBezTo>
                    <a:pt x="3803091" y="1850184"/>
                    <a:pt x="3815976" y="1849717"/>
                    <a:pt x="3827929" y="1846729"/>
                  </a:cubicBezTo>
                  <a:cubicBezTo>
                    <a:pt x="3839882" y="1837764"/>
                    <a:pt x="3852310" y="1829400"/>
                    <a:pt x="3863788" y="1819835"/>
                  </a:cubicBezTo>
                  <a:cubicBezTo>
                    <a:pt x="3870281" y="1814424"/>
                    <a:pt x="3874470" y="1806254"/>
                    <a:pt x="3881718" y="1801906"/>
                  </a:cubicBezTo>
                  <a:cubicBezTo>
                    <a:pt x="3889821" y="1797044"/>
                    <a:pt x="3899764" y="1796259"/>
                    <a:pt x="3908612" y="1792941"/>
                  </a:cubicBezTo>
                  <a:cubicBezTo>
                    <a:pt x="3923679" y="1787291"/>
                    <a:pt x="3938494" y="1780988"/>
                    <a:pt x="3953435" y="1775012"/>
                  </a:cubicBezTo>
                  <a:cubicBezTo>
                    <a:pt x="3959412" y="1769035"/>
                    <a:pt x="3962934" y="1757684"/>
                    <a:pt x="3971365" y="1757082"/>
                  </a:cubicBezTo>
                  <a:cubicBezTo>
                    <a:pt x="4007257" y="1754518"/>
                    <a:pt x="4043205" y="1761843"/>
                    <a:pt x="4078941" y="1766047"/>
                  </a:cubicBezTo>
                  <a:cubicBezTo>
                    <a:pt x="4112376" y="1769981"/>
                    <a:pt x="4122119" y="1774463"/>
                    <a:pt x="4150659" y="1783976"/>
                  </a:cubicBezTo>
                  <a:cubicBezTo>
                    <a:pt x="4154412" y="1783038"/>
                    <a:pt x="4206485" y="1770995"/>
                    <a:pt x="4213412" y="1766047"/>
                  </a:cubicBezTo>
                  <a:cubicBezTo>
                    <a:pt x="4227167" y="1756222"/>
                    <a:pt x="4236121" y="1740809"/>
                    <a:pt x="4249271" y="1730188"/>
                  </a:cubicBezTo>
                  <a:cubicBezTo>
                    <a:pt x="4424760" y="1588447"/>
                    <a:pt x="4382702" y="1616063"/>
                    <a:pt x="4491318" y="1550894"/>
                  </a:cubicBezTo>
                  <a:cubicBezTo>
                    <a:pt x="4508981" y="1480236"/>
                    <a:pt x="4484452" y="1539786"/>
                    <a:pt x="4572000" y="1479176"/>
                  </a:cubicBezTo>
                  <a:cubicBezTo>
                    <a:pt x="4589373" y="1467149"/>
                    <a:pt x="4602688" y="1450059"/>
                    <a:pt x="4616823" y="1434353"/>
                  </a:cubicBezTo>
                  <a:cubicBezTo>
                    <a:pt x="4629623" y="1420131"/>
                    <a:pt x="4639152" y="1403059"/>
                    <a:pt x="4652682" y="1389529"/>
                  </a:cubicBezTo>
                  <a:cubicBezTo>
                    <a:pt x="4666212" y="1375999"/>
                    <a:pt x="4683976" y="1367200"/>
                    <a:pt x="4697506" y="1353670"/>
                  </a:cubicBezTo>
                  <a:cubicBezTo>
                    <a:pt x="4720706" y="1330470"/>
                    <a:pt x="4757330" y="1278255"/>
                    <a:pt x="4787153" y="1255059"/>
                  </a:cubicBezTo>
                  <a:cubicBezTo>
                    <a:pt x="4800907" y="1244362"/>
                    <a:pt x="4818037" y="1238619"/>
                    <a:pt x="4831976" y="1228164"/>
                  </a:cubicBezTo>
                  <a:cubicBezTo>
                    <a:pt x="4842119" y="1220557"/>
                    <a:pt x="4850755" y="1211010"/>
                    <a:pt x="4858871" y="1201270"/>
                  </a:cubicBezTo>
                  <a:cubicBezTo>
                    <a:pt x="4865768" y="1192993"/>
                    <a:pt x="4868387" y="1181106"/>
                    <a:pt x="4876800" y="1174376"/>
                  </a:cubicBezTo>
                  <a:cubicBezTo>
                    <a:pt x="4884179" y="1168473"/>
                    <a:pt x="4894729" y="1168400"/>
                    <a:pt x="4903694" y="1165412"/>
                  </a:cubicBezTo>
                  <a:cubicBezTo>
                    <a:pt x="4924612" y="1147482"/>
                    <a:pt x="4946966" y="1131104"/>
                    <a:pt x="4966447" y="1111623"/>
                  </a:cubicBezTo>
                  <a:cubicBezTo>
                    <a:pt x="4977012" y="1101058"/>
                    <a:pt x="4983346" y="1086870"/>
                    <a:pt x="4993341" y="1075764"/>
                  </a:cubicBezTo>
                  <a:cubicBezTo>
                    <a:pt x="5032222" y="1032563"/>
                    <a:pt x="5090667" y="980998"/>
                    <a:pt x="5136776" y="950259"/>
                  </a:cubicBezTo>
                  <a:cubicBezTo>
                    <a:pt x="5150166" y="941333"/>
                    <a:pt x="5166659" y="938306"/>
                    <a:pt x="5181600" y="932329"/>
                  </a:cubicBezTo>
                  <a:cubicBezTo>
                    <a:pt x="5190565" y="923364"/>
                    <a:pt x="5197945" y="912468"/>
                    <a:pt x="5208494" y="905435"/>
                  </a:cubicBezTo>
                  <a:cubicBezTo>
                    <a:pt x="5216357" y="900193"/>
                    <a:pt x="5228129" y="902519"/>
                    <a:pt x="5235388" y="896470"/>
                  </a:cubicBezTo>
                  <a:cubicBezTo>
                    <a:pt x="5246866" y="886905"/>
                    <a:pt x="5251717" y="871177"/>
                    <a:pt x="5262282" y="860612"/>
                  </a:cubicBezTo>
                  <a:cubicBezTo>
                    <a:pt x="5328187" y="794707"/>
                    <a:pt x="5282179" y="848674"/>
                    <a:pt x="5351929" y="806823"/>
                  </a:cubicBezTo>
                  <a:cubicBezTo>
                    <a:pt x="5437481" y="755491"/>
                    <a:pt x="5358160" y="780611"/>
                    <a:pt x="5432612" y="762000"/>
                  </a:cubicBezTo>
                  <a:cubicBezTo>
                    <a:pt x="5444565" y="747059"/>
                    <a:pt x="5453164" y="728657"/>
                    <a:pt x="5468471" y="717176"/>
                  </a:cubicBezTo>
                  <a:cubicBezTo>
                    <a:pt x="5478327" y="709784"/>
                    <a:pt x="5494708" y="715909"/>
                    <a:pt x="5504329" y="708212"/>
                  </a:cubicBezTo>
                  <a:cubicBezTo>
                    <a:pt x="5511708" y="702309"/>
                    <a:pt x="5507244" y="688577"/>
                    <a:pt x="5513294" y="681317"/>
                  </a:cubicBezTo>
                  <a:cubicBezTo>
                    <a:pt x="5546425" y="641560"/>
                    <a:pt x="5589791" y="646296"/>
                    <a:pt x="5638800" y="636494"/>
                  </a:cubicBezTo>
                  <a:cubicBezTo>
                    <a:pt x="5650753" y="624541"/>
                    <a:pt x="5661937" y="611766"/>
                    <a:pt x="5674659" y="600635"/>
                  </a:cubicBezTo>
                  <a:cubicBezTo>
                    <a:pt x="5685903" y="590796"/>
                    <a:pt x="5700794" y="585085"/>
                    <a:pt x="5710518" y="573741"/>
                  </a:cubicBezTo>
                  <a:cubicBezTo>
                    <a:pt x="5719215" y="563594"/>
                    <a:pt x="5717499" y="545546"/>
                    <a:pt x="5728447" y="537882"/>
                  </a:cubicBezTo>
                  <a:cubicBezTo>
                    <a:pt x="5749363" y="523241"/>
                    <a:pt x="5776259" y="519953"/>
                    <a:pt x="5800165" y="510988"/>
                  </a:cubicBezTo>
                  <a:cubicBezTo>
                    <a:pt x="5815106" y="478117"/>
                    <a:pt x="5831901" y="446028"/>
                    <a:pt x="5844988" y="412376"/>
                  </a:cubicBezTo>
                  <a:cubicBezTo>
                    <a:pt x="5852873" y="392100"/>
                    <a:pt x="5856667" y="370460"/>
                    <a:pt x="5862918" y="349623"/>
                  </a:cubicBezTo>
                  <a:cubicBezTo>
                    <a:pt x="5865633" y="340572"/>
                    <a:pt x="5867656" y="331181"/>
                    <a:pt x="5871882" y="322729"/>
                  </a:cubicBezTo>
                  <a:cubicBezTo>
                    <a:pt x="5876700" y="313092"/>
                    <a:pt x="5881535" y="302732"/>
                    <a:pt x="5889812" y="295835"/>
                  </a:cubicBezTo>
                  <a:cubicBezTo>
                    <a:pt x="5900078" y="287280"/>
                    <a:pt x="5913718" y="283882"/>
                    <a:pt x="5925671" y="277906"/>
                  </a:cubicBezTo>
                  <a:cubicBezTo>
                    <a:pt x="5995601" y="207972"/>
                    <a:pt x="5882336" y="323588"/>
                    <a:pt x="5961529" y="233082"/>
                  </a:cubicBezTo>
                  <a:cubicBezTo>
                    <a:pt x="5988799" y="201917"/>
                    <a:pt x="6007469" y="194991"/>
                    <a:pt x="6024282" y="161364"/>
                  </a:cubicBezTo>
                  <a:cubicBezTo>
                    <a:pt x="6028508" y="152912"/>
                    <a:pt x="6029021" y="142922"/>
                    <a:pt x="6033247" y="134470"/>
                  </a:cubicBezTo>
                  <a:cubicBezTo>
                    <a:pt x="6045206" y="110551"/>
                    <a:pt x="6090707" y="58541"/>
                    <a:pt x="6104965" y="53788"/>
                  </a:cubicBezTo>
                  <a:cubicBezTo>
                    <a:pt x="6172564" y="31254"/>
                    <a:pt x="6089240" y="61651"/>
                    <a:pt x="6158753" y="26894"/>
                  </a:cubicBezTo>
                  <a:cubicBezTo>
                    <a:pt x="6167205" y="22668"/>
                    <a:pt x="6176561" y="20525"/>
                    <a:pt x="6185647" y="17929"/>
                  </a:cubicBezTo>
                  <a:cubicBezTo>
                    <a:pt x="6223094" y="7230"/>
                    <a:pt x="6233025" y="7044"/>
                    <a:pt x="6275294" y="0"/>
                  </a:cubicBezTo>
                  <a:cubicBezTo>
                    <a:pt x="6300294" y="3125"/>
                    <a:pt x="6362496" y="9127"/>
                    <a:pt x="6391835" y="17929"/>
                  </a:cubicBezTo>
                  <a:cubicBezTo>
                    <a:pt x="6407249" y="22553"/>
                    <a:pt x="6421718" y="29882"/>
                    <a:pt x="6436659" y="35859"/>
                  </a:cubicBezTo>
                  <a:cubicBezTo>
                    <a:pt x="6448612" y="47812"/>
                    <a:pt x="6459884" y="60487"/>
                    <a:pt x="6472518" y="71717"/>
                  </a:cubicBezTo>
                  <a:cubicBezTo>
                    <a:pt x="6486819" y="84429"/>
                    <a:pt x="6503811" y="94046"/>
                    <a:pt x="6517341" y="107576"/>
                  </a:cubicBezTo>
                  <a:cubicBezTo>
                    <a:pt x="6612098" y="202334"/>
                    <a:pt x="6468366" y="81533"/>
                    <a:pt x="6580094" y="179294"/>
                  </a:cubicBezTo>
                  <a:cubicBezTo>
                    <a:pt x="6672097" y="259796"/>
                    <a:pt x="6566355" y="156590"/>
                    <a:pt x="6642847" y="233082"/>
                  </a:cubicBezTo>
                  <a:cubicBezTo>
                    <a:pt x="6657805" y="307870"/>
                    <a:pt x="6636619" y="253748"/>
                    <a:pt x="6687671" y="304800"/>
                  </a:cubicBezTo>
                  <a:cubicBezTo>
                    <a:pt x="6701357" y="318486"/>
                    <a:pt x="6825315" y="462690"/>
                    <a:pt x="6875929" y="493059"/>
                  </a:cubicBezTo>
                  <a:cubicBezTo>
                    <a:pt x="6897822" y="506195"/>
                    <a:pt x="6924811" y="508535"/>
                    <a:pt x="6947647" y="519953"/>
                  </a:cubicBezTo>
                  <a:cubicBezTo>
                    <a:pt x="7051038" y="571648"/>
                    <a:pt x="6954195" y="546365"/>
                    <a:pt x="7046259" y="564776"/>
                  </a:cubicBezTo>
                  <a:cubicBezTo>
                    <a:pt x="7067177" y="576729"/>
                    <a:pt x="7087463" y="589861"/>
                    <a:pt x="7109012" y="600635"/>
                  </a:cubicBezTo>
                  <a:cubicBezTo>
                    <a:pt x="7123405" y="607832"/>
                    <a:pt x="7139442" y="611367"/>
                    <a:pt x="7153835" y="618564"/>
                  </a:cubicBezTo>
                  <a:cubicBezTo>
                    <a:pt x="7223353" y="653323"/>
                    <a:pt x="7140020" y="622924"/>
                    <a:pt x="7207623" y="645459"/>
                  </a:cubicBezTo>
                  <a:cubicBezTo>
                    <a:pt x="7213600" y="651435"/>
                    <a:pt x="7220865" y="656355"/>
                    <a:pt x="7225553" y="663388"/>
                  </a:cubicBezTo>
                  <a:cubicBezTo>
                    <a:pt x="7239619" y="684487"/>
                    <a:pt x="7243068" y="707797"/>
                    <a:pt x="7261412" y="726141"/>
                  </a:cubicBezTo>
                  <a:cubicBezTo>
                    <a:pt x="7269031" y="733759"/>
                    <a:pt x="7279341" y="738094"/>
                    <a:pt x="7288306" y="744070"/>
                  </a:cubicBezTo>
                  <a:cubicBezTo>
                    <a:pt x="7295597" y="765942"/>
                    <a:pt x="7297823" y="780482"/>
                    <a:pt x="7315200" y="797859"/>
                  </a:cubicBezTo>
                  <a:cubicBezTo>
                    <a:pt x="7325765" y="808424"/>
                    <a:pt x="7340494" y="814188"/>
                    <a:pt x="7351059" y="824753"/>
                  </a:cubicBezTo>
                  <a:cubicBezTo>
                    <a:pt x="7364589" y="838283"/>
                    <a:pt x="7374965" y="854635"/>
                    <a:pt x="7386918" y="869576"/>
                  </a:cubicBezTo>
                  <a:cubicBezTo>
                    <a:pt x="7393364" y="895361"/>
                    <a:pt x="7390303" y="909259"/>
                    <a:pt x="7413812" y="923364"/>
                  </a:cubicBezTo>
                  <a:cubicBezTo>
                    <a:pt x="7421915" y="928226"/>
                    <a:pt x="7431741" y="929341"/>
                    <a:pt x="7440706" y="932329"/>
                  </a:cubicBezTo>
                  <a:cubicBezTo>
                    <a:pt x="7484145" y="993868"/>
                    <a:pt x="7558596" y="1087766"/>
                    <a:pt x="7593106" y="1165412"/>
                  </a:cubicBezTo>
                  <a:cubicBezTo>
                    <a:pt x="7646828" y="1286285"/>
                    <a:pt x="7584939" y="1211033"/>
                    <a:pt x="7664823" y="1290917"/>
                  </a:cubicBezTo>
                  <a:cubicBezTo>
                    <a:pt x="7691717" y="1353670"/>
                    <a:pt x="7708703" y="1421671"/>
                    <a:pt x="7745506" y="1479176"/>
                  </a:cubicBezTo>
                  <a:cubicBezTo>
                    <a:pt x="7758493" y="1499468"/>
                    <a:pt x="7790352" y="1498918"/>
                    <a:pt x="7808259" y="1515035"/>
                  </a:cubicBezTo>
                  <a:cubicBezTo>
                    <a:pt x="7821210" y="1526691"/>
                    <a:pt x="7824190" y="1546316"/>
                    <a:pt x="7835153" y="1559859"/>
                  </a:cubicBezTo>
                  <a:cubicBezTo>
                    <a:pt x="7875126" y="1609238"/>
                    <a:pt x="7922541" y="1652469"/>
                    <a:pt x="7960659" y="1703294"/>
                  </a:cubicBezTo>
                  <a:cubicBezTo>
                    <a:pt x="7995160" y="1749295"/>
                    <a:pt x="7976988" y="1728588"/>
                    <a:pt x="8014447" y="1766047"/>
                  </a:cubicBezTo>
                  <a:cubicBezTo>
                    <a:pt x="8026400" y="1789953"/>
                    <a:pt x="8035957" y="1815215"/>
                    <a:pt x="8050306" y="1837764"/>
                  </a:cubicBezTo>
                  <a:cubicBezTo>
                    <a:pt x="8085951" y="1893777"/>
                    <a:pt x="8117403" y="1947085"/>
                    <a:pt x="8157882" y="1999129"/>
                  </a:cubicBezTo>
                  <a:cubicBezTo>
                    <a:pt x="8163071" y="2005801"/>
                    <a:pt x="8169495" y="2011444"/>
                    <a:pt x="8175812" y="2017059"/>
                  </a:cubicBezTo>
                  <a:cubicBezTo>
                    <a:pt x="8208514" y="2046127"/>
                    <a:pt x="8264461" y="2089304"/>
                    <a:pt x="8292353" y="2124635"/>
                  </a:cubicBezTo>
                  <a:cubicBezTo>
                    <a:pt x="8489902" y="2374864"/>
                    <a:pt x="8307163" y="2149189"/>
                    <a:pt x="8399929" y="2294964"/>
                  </a:cubicBezTo>
                  <a:cubicBezTo>
                    <a:pt x="8426014" y="2335954"/>
                    <a:pt x="8488916" y="2392915"/>
                    <a:pt x="8516471" y="2420470"/>
                  </a:cubicBezTo>
                  <a:lnTo>
                    <a:pt x="8516471" y="2420470"/>
                  </a:lnTo>
                  <a:cubicBezTo>
                    <a:pt x="8654615" y="2627689"/>
                    <a:pt x="8526118" y="2457014"/>
                    <a:pt x="8641976" y="2572870"/>
                  </a:cubicBezTo>
                  <a:cubicBezTo>
                    <a:pt x="8649595" y="2580489"/>
                    <a:pt x="8654196" y="2590627"/>
                    <a:pt x="8659906" y="2599764"/>
                  </a:cubicBezTo>
                  <a:cubicBezTo>
                    <a:pt x="8669141" y="2614540"/>
                    <a:pt x="8676808" y="2630313"/>
                    <a:pt x="8686800" y="2644588"/>
                  </a:cubicBezTo>
                  <a:cubicBezTo>
                    <a:pt x="8715417" y="2685470"/>
                    <a:pt x="8731702" y="2698455"/>
                    <a:pt x="8767482" y="2734235"/>
                  </a:cubicBezTo>
                  <a:cubicBezTo>
                    <a:pt x="8788475" y="2797211"/>
                    <a:pt x="8769766" y="2754449"/>
                    <a:pt x="8857129" y="2841812"/>
                  </a:cubicBezTo>
                  <a:lnTo>
                    <a:pt x="8875059" y="2859741"/>
                  </a:lnTo>
                  <a:cubicBezTo>
                    <a:pt x="8892148" y="2893920"/>
                    <a:pt x="8897367" y="2906650"/>
                    <a:pt x="8919882" y="2940423"/>
                  </a:cubicBezTo>
                  <a:cubicBezTo>
                    <a:pt x="8967667" y="3012100"/>
                    <a:pt x="8927262" y="2949280"/>
                    <a:pt x="8964706" y="2994212"/>
                  </a:cubicBezTo>
                  <a:cubicBezTo>
                    <a:pt x="8974271" y="3005690"/>
                    <a:pt x="8981504" y="3019056"/>
                    <a:pt x="8991600" y="3030070"/>
                  </a:cubicBezTo>
                  <a:cubicBezTo>
                    <a:pt x="9047303" y="3090837"/>
                    <a:pt x="9107941" y="3147069"/>
                    <a:pt x="9161929" y="3209364"/>
                  </a:cubicBezTo>
                  <a:cubicBezTo>
                    <a:pt x="9185818" y="3236929"/>
                    <a:pt x="9202146" y="3270330"/>
                    <a:pt x="9224682" y="3299012"/>
                  </a:cubicBezTo>
                  <a:cubicBezTo>
                    <a:pt x="9235126" y="3312304"/>
                    <a:pt x="9249410" y="3322149"/>
                    <a:pt x="9260541" y="3334870"/>
                  </a:cubicBezTo>
                  <a:cubicBezTo>
                    <a:pt x="9270380" y="3346114"/>
                    <a:pt x="9277509" y="3359562"/>
                    <a:pt x="9287435" y="3370729"/>
                  </a:cubicBezTo>
                  <a:cubicBezTo>
                    <a:pt x="9301473" y="3386522"/>
                    <a:pt x="9316466" y="3401515"/>
                    <a:pt x="9332259" y="3415553"/>
                  </a:cubicBezTo>
                  <a:cubicBezTo>
                    <a:pt x="9343426" y="3425479"/>
                    <a:pt x="9358067" y="3431391"/>
                    <a:pt x="9368118" y="3442447"/>
                  </a:cubicBezTo>
                  <a:cubicBezTo>
                    <a:pt x="9388219" y="3464558"/>
                    <a:pt x="9400776" y="3493034"/>
                    <a:pt x="9421906" y="3514164"/>
                  </a:cubicBezTo>
                  <a:cubicBezTo>
                    <a:pt x="9535755" y="3628013"/>
                    <a:pt x="9481839" y="3586990"/>
                    <a:pt x="9574306" y="3648635"/>
                  </a:cubicBezTo>
                  <a:cubicBezTo>
                    <a:pt x="9580282" y="3663576"/>
                    <a:pt x="9583309" y="3680069"/>
                    <a:pt x="9592235" y="3693459"/>
                  </a:cubicBezTo>
                  <a:cubicBezTo>
                    <a:pt x="9601612" y="3707524"/>
                    <a:pt x="9615373" y="3718186"/>
                    <a:pt x="9628094" y="3729317"/>
                  </a:cubicBezTo>
                  <a:cubicBezTo>
                    <a:pt x="9662694" y="3759592"/>
                    <a:pt x="9673793" y="3761132"/>
                    <a:pt x="9717741" y="3783106"/>
                  </a:cubicBezTo>
                  <a:cubicBezTo>
                    <a:pt x="9735670" y="3804024"/>
                    <a:pt x="9752048" y="3826378"/>
                    <a:pt x="9771529" y="3845859"/>
                  </a:cubicBezTo>
                  <a:cubicBezTo>
                    <a:pt x="9785059" y="3859389"/>
                    <a:pt x="9805462" y="3865985"/>
                    <a:pt x="9816353" y="3881717"/>
                  </a:cubicBezTo>
                  <a:cubicBezTo>
                    <a:pt x="9833105" y="3905915"/>
                    <a:pt x="9836787" y="3937335"/>
                    <a:pt x="9852212" y="3962400"/>
                  </a:cubicBezTo>
                  <a:cubicBezTo>
                    <a:pt x="9861071" y="3976797"/>
                    <a:pt x="9876841" y="3985625"/>
                    <a:pt x="9888071" y="3998259"/>
                  </a:cubicBezTo>
                  <a:cubicBezTo>
                    <a:pt x="9900783" y="4012560"/>
                    <a:pt x="9911477" y="4028555"/>
                    <a:pt x="9923929" y="4043082"/>
                  </a:cubicBezTo>
                  <a:cubicBezTo>
                    <a:pt x="9929430" y="4049499"/>
                    <a:pt x="9936448" y="4054519"/>
                    <a:pt x="9941859" y="4061012"/>
                  </a:cubicBezTo>
                  <a:cubicBezTo>
                    <a:pt x="9966357" y="4090410"/>
                    <a:pt x="9989670" y="4120777"/>
                    <a:pt x="10013576" y="4150659"/>
                  </a:cubicBezTo>
                  <a:cubicBezTo>
                    <a:pt x="10043458" y="4252259"/>
                    <a:pt x="10071214" y="4354509"/>
                    <a:pt x="10103223" y="4455459"/>
                  </a:cubicBezTo>
                  <a:cubicBezTo>
                    <a:pt x="10110101" y="4477152"/>
                    <a:pt x="10122921" y="4496622"/>
                    <a:pt x="10130118" y="4518212"/>
                  </a:cubicBezTo>
                  <a:cubicBezTo>
                    <a:pt x="10137910" y="4541589"/>
                    <a:pt x="10142506" y="4565919"/>
                    <a:pt x="10148047" y="4589929"/>
                  </a:cubicBezTo>
                  <a:cubicBezTo>
                    <a:pt x="10151473" y="4604776"/>
                    <a:pt x="10151805" y="4620433"/>
                    <a:pt x="10157012" y="4634753"/>
                  </a:cubicBezTo>
                  <a:cubicBezTo>
                    <a:pt x="10163862" y="4653592"/>
                    <a:pt x="10174941" y="4670612"/>
                    <a:pt x="10183906" y="4688541"/>
                  </a:cubicBezTo>
                  <a:cubicBezTo>
                    <a:pt x="10186894" y="4727388"/>
                    <a:pt x="10188319" y="4766387"/>
                    <a:pt x="10192871" y="4805082"/>
                  </a:cubicBezTo>
                  <a:cubicBezTo>
                    <a:pt x="10194311" y="4817318"/>
                    <a:pt x="10200667" y="4828676"/>
                    <a:pt x="10201835" y="4840941"/>
                  </a:cubicBezTo>
                  <a:cubicBezTo>
                    <a:pt x="10206660" y="4891600"/>
                    <a:pt x="10206574" y="4942629"/>
                    <a:pt x="10210800" y="4993341"/>
                  </a:cubicBezTo>
                  <a:cubicBezTo>
                    <a:pt x="10212555" y="5014398"/>
                    <a:pt x="10216470" y="5035223"/>
                    <a:pt x="10219765" y="5056094"/>
                  </a:cubicBezTo>
                  <a:cubicBezTo>
                    <a:pt x="10251870" y="5259424"/>
                    <a:pt x="10226332" y="5084141"/>
                    <a:pt x="10246659" y="5226423"/>
                  </a:cubicBezTo>
                  <a:cubicBezTo>
                    <a:pt x="10249647" y="5274235"/>
                    <a:pt x="10251081" y="5322170"/>
                    <a:pt x="10255623" y="5369859"/>
                  </a:cubicBezTo>
                  <a:cubicBezTo>
                    <a:pt x="10257068" y="5385027"/>
                    <a:pt x="10262574" y="5399579"/>
                    <a:pt x="10264588" y="5414682"/>
                  </a:cubicBezTo>
                  <a:cubicBezTo>
                    <a:pt x="10268557" y="5444450"/>
                    <a:pt x="10263558" y="5476010"/>
                    <a:pt x="10273553" y="5504329"/>
                  </a:cubicBezTo>
                  <a:cubicBezTo>
                    <a:pt x="10282108" y="5528569"/>
                    <a:pt x="10303435" y="5546164"/>
                    <a:pt x="10318376" y="5567082"/>
                  </a:cubicBezTo>
                  <a:cubicBezTo>
                    <a:pt x="10315388" y="5653741"/>
                    <a:pt x="10322798" y="5741388"/>
                    <a:pt x="10309412" y="5827059"/>
                  </a:cubicBezTo>
                  <a:cubicBezTo>
                    <a:pt x="10307105" y="5841821"/>
                    <a:pt x="10281472" y="5841283"/>
                    <a:pt x="10273553" y="5853953"/>
                  </a:cubicBezTo>
                  <a:cubicBezTo>
                    <a:pt x="10265477" y="5866874"/>
                    <a:pt x="10274504" y="5887207"/>
                    <a:pt x="10264588" y="5898776"/>
                  </a:cubicBezTo>
                  <a:cubicBezTo>
                    <a:pt x="10170323" y="6008751"/>
                    <a:pt x="10188210" y="5952683"/>
                    <a:pt x="10094259" y="6015317"/>
                  </a:cubicBezTo>
                  <a:cubicBezTo>
                    <a:pt x="10071336" y="6030599"/>
                    <a:pt x="10050987" y="6049625"/>
                    <a:pt x="10031506" y="6069106"/>
                  </a:cubicBezTo>
                  <a:cubicBezTo>
                    <a:pt x="10015003" y="6085609"/>
                    <a:pt x="10006946" y="6111315"/>
                    <a:pt x="9986682" y="6122894"/>
                  </a:cubicBezTo>
                  <a:cubicBezTo>
                    <a:pt x="9962762" y="6136563"/>
                    <a:pt x="9932894" y="6134847"/>
                    <a:pt x="9906000" y="6140823"/>
                  </a:cubicBezTo>
                  <a:cubicBezTo>
                    <a:pt x="9879106" y="6155764"/>
                    <a:pt x="9854900" y="6177195"/>
                    <a:pt x="9825318" y="6185647"/>
                  </a:cubicBezTo>
                  <a:cubicBezTo>
                    <a:pt x="9753706" y="6206108"/>
                    <a:pt x="9731366" y="6197337"/>
                    <a:pt x="9672918" y="6185647"/>
                  </a:cubicBezTo>
                  <a:cubicBezTo>
                    <a:pt x="9622118" y="6188635"/>
                    <a:pt x="9571230" y="6190386"/>
                    <a:pt x="9520518" y="6194612"/>
                  </a:cubicBezTo>
                  <a:cubicBezTo>
                    <a:pt x="9499461" y="6196367"/>
                    <a:pt x="9478808" y="6201663"/>
                    <a:pt x="9457765" y="6203576"/>
                  </a:cubicBezTo>
                  <a:cubicBezTo>
                    <a:pt x="9413026" y="6207643"/>
                    <a:pt x="9368118" y="6209553"/>
                    <a:pt x="9323294" y="6212541"/>
                  </a:cubicBezTo>
                  <a:cubicBezTo>
                    <a:pt x="9119196" y="6253360"/>
                    <a:pt x="9313408" y="6221506"/>
                    <a:pt x="8928847" y="6221506"/>
                  </a:cubicBezTo>
                  <a:cubicBezTo>
                    <a:pt x="8800318" y="6221506"/>
                    <a:pt x="8671859" y="6227482"/>
                    <a:pt x="8543365" y="6230470"/>
                  </a:cubicBezTo>
                  <a:cubicBezTo>
                    <a:pt x="8069162" y="6223696"/>
                    <a:pt x="8077481" y="6261912"/>
                    <a:pt x="7781365" y="6194612"/>
                  </a:cubicBezTo>
                  <a:cubicBezTo>
                    <a:pt x="7603402" y="6154165"/>
                    <a:pt x="7874183" y="6201196"/>
                    <a:pt x="7611035" y="6158753"/>
                  </a:cubicBezTo>
                  <a:lnTo>
                    <a:pt x="7440706" y="6131859"/>
                  </a:lnTo>
                  <a:cubicBezTo>
                    <a:pt x="7363056" y="6100798"/>
                    <a:pt x="7427506" y="6122187"/>
                    <a:pt x="7324165" y="6104964"/>
                  </a:cubicBezTo>
                  <a:cubicBezTo>
                    <a:pt x="7294106" y="6099954"/>
                    <a:pt x="7264718" y="6091116"/>
                    <a:pt x="7234518" y="6087035"/>
                  </a:cubicBezTo>
                  <a:cubicBezTo>
                    <a:pt x="7154070" y="6076164"/>
                    <a:pt x="7073023" y="6070210"/>
                    <a:pt x="6992471" y="6060141"/>
                  </a:cubicBezTo>
                  <a:cubicBezTo>
                    <a:pt x="6977351" y="6058251"/>
                    <a:pt x="6962751" y="6053190"/>
                    <a:pt x="6947647" y="6051176"/>
                  </a:cubicBezTo>
                  <a:cubicBezTo>
                    <a:pt x="6917879" y="6047207"/>
                    <a:pt x="6887623" y="6047149"/>
                    <a:pt x="6858000" y="6042212"/>
                  </a:cubicBezTo>
                  <a:cubicBezTo>
                    <a:pt x="6779959" y="6029205"/>
                    <a:pt x="6702759" y="6011541"/>
                    <a:pt x="6624918" y="5997388"/>
                  </a:cubicBezTo>
                  <a:cubicBezTo>
                    <a:pt x="6604129" y="5993608"/>
                    <a:pt x="6583083" y="5991411"/>
                    <a:pt x="6562165" y="5988423"/>
                  </a:cubicBezTo>
                  <a:lnTo>
                    <a:pt x="5853953" y="5997388"/>
                  </a:lnTo>
                  <a:cubicBezTo>
                    <a:pt x="5829867" y="5997942"/>
                    <a:pt x="5806327" y="6006353"/>
                    <a:pt x="5782235" y="6006353"/>
                  </a:cubicBezTo>
                  <a:cubicBezTo>
                    <a:pt x="5623830" y="6006353"/>
                    <a:pt x="5465482" y="6000376"/>
                    <a:pt x="5307106" y="5997388"/>
                  </a:cubicBezTo>
                  <a:lnTo>
                    <a:pt x="4177553" y="6006353"/>
                  </a:lnTo>
                  <a:cubicBezTo>
                    <a:pt x="3931151" y="6009304"/>
                    <a:pt x="3812948" y="6015199"/>
                    <a:pt x="3585882" y="6024282"/>
                  </a:cubicBezTo>
                  <a:lnTo>
                    <a:pt x="3487271" y="6033247"/>
                  </a:lnTo>
                  <a:cubicBezTo>
                    <a:pt x="3463311" y="6035769"/>
                    <a:pt x="3439550" y="6040079"/>
                    <a:pt x="3415553" y="6042212"/>
                  </a:cubicBezTo>
                  <a:lnTo>
                    <a:pt x="3083859" y="6069106"/>
                  </a:lnTo>
                  <a:cubicBezTo>
                    <a:pt x="3024026" y="6074354"/>
                    <a:pt x="2964511" y="6083288"/>
                    <a:pt x="2904565" y="6087035"/>
                  </a:cubicBezTo>
                  <a:lnTo>
                    <a:pt x="2761129" y="6096000"/>
                  </a:lnTo>
                  <a:lnTo>
                    <a:pt x="2447365" y="6122894"/>
                  </a:lnTo>
                  <a:cubicBezTo>
                    <a:pt x="2387683" y="6127235"/>
                    <a:pt x="2327813" y="6128445"/>
                    <a:pt x="2268071" y="6131859"/>
                  </a:cubicBezTo>
                  <a:cubicBezTo>
                    <a:pt x="2178135" y="6136998"/>
                    <a:pt x="2106049" y="6142942"/>
                    <a:pt x="2017059" y="6149788"/>
                  </a:cubicBezTo>
                  <a:lnTo>
                    <a:pt x="1577788" y="6140823"/>
                  </a:lnTo>
                  <a:cubicBezTo>
                    <a:pt x="1556671" y="6140069"/>
                    <a:pt x="1536158" y="6132401"/>
                    <a:pt x="1515035" y="6131859"/>
                  </a:cubicBezTo>
                  <a:cubicBezTo>
                    <a:pt x="1302919" y="6126420"/>
                    <a:pt x="1090706" y="6125882"/>
                    <a:pt x="878541" y="6122894"/>
                  </a:cubicBezTo>
                  <a:cubicBezTo>
                    <a:pt x="866588" y="6119906"/>
                    <a:pt x="854529" y="6117314"/>
                    <a:pt x="842682" y="6113929"/>
                  </a:cubicBezTo>
                  <a:cubicBezTo>
                    <a:pt x="833596" y="6111333"/>
                    <a:pt x="825085" y="6106654"/>
                    <a:pt x="815788" y="6104964"/>
                  </a:cubicBezTo>
                  <a:cubicBezTo>
                    <a:pt x="792085" y="6100654"/>
                    <a:pt x="767977" y="6098988"/>
                    <a:pt x="744071" y="6096000"/>
                  </a:cubicBezTo>
                  <a:cubicBezTo>
                    <a:pt x="738094" y="6090023"/>
                    <a:pt x="734101" y="6080913"/>
                    <a:pt x="726141" y="6078070"/>
                  </a:cubicBezTo>
                  <a:cubicBezTo>
                    <a:pt x="691332" y="6065638"/>
                    <a:pt x="653845" y="6062201"/>
                    <a:pt x="618565" y="6051176"/>
                  </a:cubicBezTo>
                  <a:lnTo>
                    <a:pt x="475129" y="6006353"/>
                  </a:lnTo>
                  <a:cubicBezTo>
                    <a:pt x="417874" y="5988273"/>
                    <a:pt x="478716" y="6007877"/>
                    <a:pt x="394447" y="5961529"/>
                  </a:cubicBezTo>
                  <a:cubicBezTo>
                    <a:pt x="353463" y="5938988"/>
                    <a:pt x="309552" y="5921982"/>
                    <a:pt x="268941" y="5898776"/>
                  </a:cubicBezTo>
                  <a:cubicBezTo>
                    <a:pt x="194585" y="5856287"/>
                    <a:pt x="227737" y="5873691"/>
                    <a:pt x="170329" y="5844988"/>
                  </a:cubicBezTo>
                  <a:cubicBezTo>
                    <a:pt x="161364" y="5836023"/>
                    <a:pt x="153751" y="5825463"/>
                    <a:pt x="143435" y="5818094"/>
                  </a:cubicBezTo>
                  <a:cubicBezTo>
                    <a:pt x="132560" y="5810326"/>
                    <a:pt x="117842" y="5808719"/>
                    <a:pt x="107576" y="5800164"/>
                  </a:cubicBezTo>
                  <a:cubicBezTo>
                    <a:pt x="99299" y="5793267"/>
                    <a:pt x="97755" y="5780365"/>
                    <a:pt x="89647" y="5773270"/>
                  </a:cubicBezTo>
                  <a:cubicBezTo>
                    <a:pt x="73430" y="5759080"/>
                    <a:pt x="53512" y="5749769"/>
                    <a:pt x="35859" y="5737412"/>
                  </a:cubicBezTo>
                  <a:cubicBezTo>
                    <a:pt x="23619" y="5728844"/>
                    <a:pt x="11953" y="5719482"/>
                    <a:pt x="0" y="5710517"/>
                  </a:cubicBezTo>
                  <a:cubicBezTo>
                    <a:pt x="14941" y="5707529"/>
                    <a:pt x="29949" y="5704858"/>
                    <a:pt x="44823" y="5701553"/>
                  </a:cubicBezTo>
                  <a:cubicBezTo>
                    <a:pt x="56851" y="5698880"/>
                    <a:pt x="71970" y="5701300"/>
                    <a:pt x="80682" y="5692588"/>
                  </a:cubicBezTo>
                  <a:cubicBezTo>
                    <a:pt x="89394" y="5683876"/>
                    <a:pt x="86659" y="5668682"/>
                    <a:pt x="89647" y="5656729"/>
                  </a:cubicBezTo>
                  <a:cubicBezTo>
                    <a:pt x="80259" y="5591018"/>
                    <a:pt x="67235" y="5596965"/>
                    <a:pt x="62753" y="5585012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 flipH="1">
              <a:off x="-152400" y="2667000"/>
              <a:ext cx="7391400" cy="6566712"/>
            </a:xfrm>
            <a:custGeom>
              <a:avLst/>
              <a:gdLst>
                <a:gd name="connsiteX0" fmla="*/ 62753 w 10322798"/>
                <a:gd name="connsiteY0" fmla="*/ 5585012 h 6261912"/>
                <a:gd name="connsiteX1" fmla="*/ 62753 w 10322798"/>
                <a:gd name="connsiteY1" fmla="*/ 5585012 h 6261912"/>
                <a:gd name="connsiteX2" fmla="*/ 80682 w 10322798"/>
                <a:gd name="connsiteY2" fmla="*/ 5423647 h 6261912"/>
                <a:gd name="connsiteX3" fmla="*/ 98612 w 10322798"/>
                <a:gd name="connsiteY3" fmla="*/ 5405717 h 6261912"/>
                <a:gd name="connsiteX4" fmla="*/ 116541 w 10322798"/>
                <a:gd name="connsiteY4" fmla="*/ 5360894 h 6261912"/>
                <a:gd name="connsiteX5" fmla="*/ 188259 w 10322798"/>
                <a:gd name="connsiteY5" fmla="*/ 5208494 h 6261912"/>
                <a:gd name="connsiteX6" fmla="*/ 215153 w 10322798"/>
                <a:gd name="connsiteY6" fmla="*/ 5136776 h 6261912"/>
                <a:gd name="connsiteX7" fmla="*/ 224118 w 10322798"/>
                <a:gd name="connsiteY7" fmla="*/ 5109882 h 6261912"/>
                <a:gd name="connsiteX8" fmla="*/ 242047 w 10322798"/>
                <a:gd name="connsiteY8" fmla="*/ 5065059 h 6261912"/>
                <a:gd name="connsiteX9" fmla="*/ 295835 w 10322798"/>
                <a:gd name="connsiteY9" fmla="*/ 4984376 h 6261912"/>
                <a:gd name="connsiteX10" fmla="*/ 304800 w 10322798"/>
                <a:gd name="connsiteY10" fmla="*/ 4957482 h 6261912"/>
                <a:gd name="connsiteX11" fmla="*/ 358588 w 10322798"/>
                <a:gd name="connsiteY11" fmla="*/ 4912659 h 6261912"/>
                <a:gd name="connsiteX12" fmla="*/ 394447 w 10322798"/>
                <a:gd name="connsiteY12" fmla="*/ 4885764 h 6261912"/>
                <a:gd name="connsiteX13" fmla="*/ 537882 w 10322798"/>
                <a:gd name="connsiteY13" fmla="*/ 4778188 h 6261912"/>
                <a:gd name="connsiteX14" fmla="*/ 609600 w 10322798"/>
                <a:gd name="connsiteY14" fmla="*/ 4715435 h 6261912"/>
                <a:gd name="connsiteX15" fmla="*/ 645459 w 10322798"/>
                <a:gd name="connsiteY15" fmla="*/ 4697506 h 6261912"/>
                <a:gd name="connsiteX16" fmla="*/ 699247 w 10322798"/>
                <a:gd name="connsiteY16" fmla="*/ 4643717 h 6261912"/>
                <a:gd name="connsiteX17" fmla="*/ 744071 w 10322798"/>
                <a:gd name="connsiteY17" fmla="*/ 4607859 h 6261912"/>
                <a:gd name="connsiteX18" fmla="*/ 833718 w 10322798"/>
                <a:gd name="connsiteY18" fmla="*/ 4527176 h 6261912"/>
                <a:gd name="connsiteX19" fmla="*/ 905435 w 10322798"/>
                <a:gd name="connsiteY19" fmla="*/ 4437529 h 6261912"/>
                <a:gd name="connsiteX20" fmla="*/ 932329 w 10322798"/>
                <a:gd name="connsiteY20" fmla="*/ 4374776 h 6261912"/>
                <a:gd name="connsiteX21" fmla="*/ 959223 w 10322798"/>
                <a:gd name="connsiteY21" fmla="*/ 4303059 h 6261912"/>
                <a:gd name="connsiteX22" fmla="*/ 968188 w 10322798"/>
                <a:gd name="connsiteY22" fmla="*/ 4267200 h 6261912"/>
                <a:gd name="connsiteX23" fmla="*/ 986118 w 10322798"/>
                <a:gd name="connsiteY23" fmla="*/ 4240306 h 6261912"/>
                <a:gd name="connsiteX24" fmla="*/ 1004047 w 10322798"/>
                <a:gd name="connsiteY24" fmla="*/ 4204447 h 6261912"/>
                <a:gd name="connsiteX25" fmla="*/ 1048871 w 10322798"/>
                <a:gd name="connsiteY25" fmla="*/ 4123764 h 6261912"/>
                <a:gd name="connsiteX26" fmla="*/ 1066800 w 10322798"/>
                <a:gd name="connsiteY26" fmla="*/ 4043082 h 6261912"/>
                <a:gd name="connsiteX27" fmla="*/ 1084729 w 10322798"/>
                <a:gd name="connsiteY27" fmla="*/ 4016188 h 6261912"/>
                <a:gd name="connsiteX28" fmla="*/ 1093694 w 10322798"/>
                <a:gd name="connsiteY28" fmla="*/ 3989294 h 6261912"/>
                <a:gd name="connsiteX29" fmla="*/ 1120588 w 10322798"/>
                <a:gd name="connsiteY29" fmla="*/ 3962400 h 6261912"/>
                <a:gd name="connsiteX30" fmla="*/ 1138518 w 10322798"/>
                <a:gd name="connsiteY30" fmla="*/ 3926541 h 6261912"/>
                <a:gd name="connsiteX31" fmla="*/ 1201271 w 10322798"/>
                <a:gd name="connsiteY31" fmla="*/ 3899647 h 6261912"/>
                <a:gd name="connsiteX32" fmla="*/ 1255059 w 10322798"/>
                <a:gd name="connsiteY32" fmla="*/ 3854823 h 6261912"/>
                <a:gd name="connsiteX33" fmla="*/ 1290918 w 10322798"/>
                <a:gd name="connsiteY33" fmla="*/ 3827929 h 6261912"/>
                <a:gd name="connsiteX34" fmla="*/ 1398494 w 10322798"/>
                <a:gd name="connsiteY34" fmla="*/ 3774141 h 6261912"/>
                <a:gd name="connsiteX35" fmla="*/ 1434353 w 10322798"/>
                <a:gd name="connsiteY35" fmla="*/ 3756212 h 6261912"/>
                <a:gd name="connsiteX36" fmla="*/ 1497106 w 10322798"/>
                <a:gd name="connsiteY36" fmla="*/ 3711388 h 6261912"/>
                <a:gd name="connsiteX37" fmla="*/ 1524000 w 10322798"/>
                <a:gd name="connsiteY37" fmla="*/ 3684494 h 6261912"/>
                <a:gd name="connsiteX38" fmla="*/ 1577788 w 10322798"/>
                <a:gd name="connsiteY38" fmla="*/ 3648635 h 6261912"/>
                <a:gd name="connsiteX39" fmla="*/ 1631576 w 10322798"/>
                <a:gd name="connsiteY39" fmla="*/ 3612776 h 6261912"/>
                <a:gd name="connsiteX40" fmla="*/ 1667435 w 10322798"/>
                <a:gd name="connsiteY40" fmla="*/ 3585882 h 6261912"/>
                <a:gd name="connsiteX41" fmla="*/ 1873623 w 10322798"/>
                <a:gd name="connsiteY41" fmla="*/ 3460376 h 6261912"/>
                <a:gd name="connsiteX42" fmla="*/ 1882588 w 10322798"/>
                <a:gd name="connsiteY42" fmla="*/ 3433482 h 6261912"/>
                <a:gd name="connsiteX43" fmla="*/ 1918447 w 10322798"/>
                <a:gd name="connsiteY43" fmla="*/ 3406588 h 6261912"/>
                <a:gd name="connsiteX44" fmla="*/ 1963271 w 10322798"/>
                <a:gd name="connsiteY44" fmla="*/ 3361764 h 6261912"/>
                <a:gd name="connsiteX45" fmla="*/ 2008094 w 10322798"/>
                <a:gd name="connsiteY45" fmla="*/ 3316941 h 6261912"/>
                <a:gd name="connsiteX46" fmla="*/ 2043953 w 10322798"/>
                <a:gd name="connsiteY46" fmla="*/ 3290047 h 6261912"/>
                <a:gd name="connsiteX47" fmla="*/ 2079812 w 10322798"/>
                <a:gd name="connsiteY47" fmla="*/ 3245223 h 6261912"/>
                <a:gd name="connsiteX48" fmla="*/ 2142565 w 10322798"/>
                <a:gd name="connsiteY48" fmla="*/ 3182470 h 6261912"/>
                <a:gd name="connsiteX49" fmla="*/ 2178423 w 10322798"/>
                <a:gd name="connsiteY49" fmla="*/ 3146612 h 6261912"/>
                <a:gd name="connsiteX50" fmla="*/ 2250141 w 10322798"/>
                <a:gd name="connsiteY50" fmla="*/ 3092823 h 6261912"/>
                <a:gd name="connsiteX51" fmla="*/ 2268071 w 10322798"/>
                <a:gd name="connsiteY51" fmla="*/ 3056964 h 6261912"/>
                <a:gd name="connsiteX52" fmla="*/ 2393576 w 10322798"/>
                <a:gd name="connsiteY52" fmla="*/ 2886635 h 6261912"/>
                <a:gd name="connsiteX53" fmla="*/ 2501153 w 10322798"/>
                <a:gd name="connsiteY53" fmla="*/ 2796988 h 6261912"/>
                <a:gd name="connsiteX54" fmla="*/ 2528047 w 10322798"/>
                <a:gd name="connsiteY54" fmla="*/ 2770094 h 6261912"/>
                <a:gd name="connsiteX55" fmla="*/ 2563906 w 10322798"/>
                <a:gd name="connsiteY55" fmla="*/ 2716306 h 6261912"/>
                <a:gd name="connsiteX56" fmla="*/ 2626659 w 10322798"/>
                <a:gd name="connsiteY56" fmla="*/ 2680447 h 6261912"/>
                <a:gd name="connsiteX57" fmla="*/ 2680447 w 10322798"/>
                <a:gd name="connsiteY57" fmla="*/ 2626659 h 6261912"/>
                <a:gd name="connsiteX58" fmla="*/ 2707341 w 10322798"/>
                <a:gd name="connsiteY58" fmla="*/ 2599764 h 6261912"/>
                <a:gd name="connsiteX59" fmla="*/ 2761129 w 10322798"/>
                <a:gd name="connsiteY59" fmla="*/ 2581835 h 6261912"/>
                <a:gd name="connsiteX60" fmla="*/ 2796988 w 10322798"/>
                <a:gd name="connsiteY60" fmla="*/ 2563906 h 6261912"/>
                <a:gd name="connsiteX61" fmla="*/ 2850776 w 10322798"/>
                <a:gd name="connsiteY61" fmla="*/ 2510117 h 6261912"/>
                <a:gd name="connsiteX62" fmla="*/ 2922494 w 10322798"/>
                <a:gd name="connsiteY62" fmla="*/ 2465294 h 6261912"/>
                <a:gd name="connsiteX63" fmla="*/ 2949388 w 10322798"/>
                <a:gd name="connsiteY63" fmla="*/ 2438400 h 6261912"/>
                <a:gd name="connsiteX64" fmla="*/ 2994212 w 10322798"/>
                <a:gd name="connsiteY64" fmla="*/ 2402541 h 6261912"/>
                <a:gd name="connsiteX65" fmla="*/ 3056965 w 10322798"/>
                <a:gd name="connsiteY65" fmla="*/ 2339788 h 6261912"/>
                <a:gd name="connsiteX66" fmla="*/ 3074894 w 10322798"/>
                <a:gd name="connsiteY66" fmla="*/ 2312894 h 6261912"/>
                <a:gd name="connsiteX67" fmla="*/ 3110753 w 10322798"/>
                <a:gd name="connsiteY67" fmla="*/ 2277035 h 6261912"/>
                <a:gd name="connsiteX68" fmla="*/ 3200400 w 10322798"/>
                <a:gd name="connsiteY68" fmla="*/ 2169459 h 6261912"/>
                <a:gd name="connsiteX69" fmla="*/ 3209365 w 10322798"/>
                <a:gd name="connsiteY69" fmla="*/ 2142564 h 6261912"/>
                <a:gd name="connsiteX70" fmla="*/ 3307976 w 10322798"/>
                <a:gd name="connsiteY70" fmla="*/ 2043953 h 6261912"/>
                <a:gd name="connsiteX71" fmla="*/ 3325906 w 10322798"/>
                <a:gd name="connsiteY71" fmla="*/ 2026023 h 6261912"/>
                <a:gd name="connsiteX72" fmla="*/ 3388659 w 10322798"/>
                <a:gd name="connsiteY72" fmla="*/ 1981200 h 6261912"/>
                <a:gd name="connsiteX73" fmla="*/ 3397623 w 10322798"/>
                <a:gd name="connsiteY73" fmla="*/ 1954306 h 6261912"/>
                <a:gd name="connsiteX74" fmla="*/ 3433482 w 10322798"/>
                <a:gd name="connsiteY74" fmla="*/ 1945341 h 6261912"/>
                <a:gd name="connsiteX75" fmla="*/ 3594847 w 10322798"/>
                <a:gd name="connsiteY75" fmla="*/ 1927412 h 6261912"/>
                <a:gd name="connsiteX76" fmla="*/ 3729318 w 10322798"/>
                <a:gd name="connsiteY76" fmla="*/ 1900517 h 6261912"/>
                <a:gd name="connsiteX77" fmla="*/ 3756212 w 10322798"/>
                <a:gd name="connsiteY77" fmla="*/ 1882588 h 6261912"/>
                <a:gd name="connsiteX78" fmla="*/ 3792071 w 10322798"/>
                <a:gd name="connsiteY78" fmla="*/ 1855694 h 6261912"/>
                <a:gd name="connsiteX79" fmla="*/ 3827929 w 10322798"/>
                <a:gd name="connsiteY79" fmla="*/ 1846729 h 6261912"/>
                <a:gd name="connsiteX80" fmla="*/ 3863788 w 10322798"/>
                <a:gd name="connsiteY80" fmla="*/ 1819835 h 6261912"/>
                <a:gd name="connsiteX81" fmla="*/ 3881718 w 10322798"/>
                <a:gd name="connsiteY81" fmla="*/ 1801906 h 6261912"/>
                <a:gd name="connsiteX82" fmla="*/ 3908612 w 10322798"/>
                <a:gd name="connsiteY82" fmla="*/ 1792941 h 6261912"/>
                <a:gd name="connsiteX83" fmla="*/ 3953435 w 10322798"/>
                <a:gd name="connsiteY83" fmla="*/ 1775012 h 6261912"/>
                <a:gd name="connsiteX84" fmla="*/ 3971365 w 10322798"/>
                <a:gd name="connsiteY84" fmla="*/ 1757082 h 6261912"/>
                <a:gd name="connsiteX85" fmla="*/ 4078941 w 10322798"/>
                <a:gd name="connsiteY85" fmla="*/ 1766047 h 6261912"/>
                <a:gd name="connsiteX86" fmla="*/ 4150659 w 10322798"/>
                <a:gd name="connsiteY86" fmla="*/ 1783976 h 6261912"/>
                <a:gd name="connsiteX87" fmla="*/ 4213412 w 10322798"/>
                <a:gd name="connsiteY87" fmla="*/ 1766047 h 6261912"/>
                <a:gd name="connsiteX88" fmla="*/ 4249271 w 10322798"/>
                <a:gd name="connsiteY88" fmla="*/ 1730188 h 6261912"/>
                <a:gd name="connsiteX89" fmla="*/ 4491318 w 10322798"/>
                <a:gd name="connsiteY89" fmla="*/ 1550894 h 6261912"/>
                <a:gd name="connsiteX90" fmla="*/ 4572000 w 10322798"/>
                <a:gd name="connsiteY90" fmla="*/ 1479176 h 6261912"/>
                <a:gd name="connsiteX91" fmla="*/ 4616823 w 10322798"/>
                <a:gd name="connsiteY91" fmla="*/ 1434353 h 6261912"/>
                <a:gd name="connsiteX92" fmla="*/ 4652682 w 10322798"/>
                <a:gd name="connsiteY92" fmla="*/ 1389529 h 6261912"/>
                <a:gd name="connsiteX93" fmla="*/ 4697506 w 10322798"/>
                <a:gd name="connsiteY93" fmla="*/ 1353670 h 6261912"/>
                <a:gd name="connsiteX94" fmla="*/ 4787153 w 10322798"/>
                <a:gd name="connsiteY94" fmla="*/ 1255059 h 6261912"/>
                <a:gd name="connsiteX95" fmla="*/ 4831976 w 10322798"/>
                <a:gd name="connsiteY95" fmla="*/ 1228164 h 6261912"/>
                <a:gd name="connsiteX96" fmla="*/ 4858871 w 10322798"/>
                <a:gd name="connsiteY96" fmla="*/ 1201270 h 6261912"/>
                <a:gd name="connsiteX97" fmla="*/ 4876800 w 10322798"/>
                <a:gd name="connsiteY97" fmla="*/ 1174376 h 6261912"/>
                <a:gd name="connsiteX98" fmla="*/ 4903694 w 10322798"/>
                <a:gd name="connsiteY98" fmla="*/ 1165412 h 6261912"/>
                <a:gd name="connsiteX99" fmla="*/ 4966447 w 10322798"/>
                <a:gd name="connsiteY99" fmla="*/ 1111623 h 6261912"/>
                <a:gd name="connsiteX100" fmla="*/ 4993341 w 10322798"/>
                <a:gd name="connsiteY100" fmla="*/ 1075764 h 6261912"/>
                <a:gd name="connsiteX101" fmla="*/ 5136776 w 10322798"/>
                <a:gd name="connsiteY101" fmla="*/ 950259 h 6261912"/>
                <a:gd name="connsiteX102" fmla="*/ 5181600 w 10322798"/>
                <a:gd name="connsiteY102" fmla="*/ 932329 h 6261912"/>
                <a:gd name="connsiteX103" fmla="*/ 5208494 w 10322798"/>
                <a:gd name="connsiteY103" fmla="*/ 905435 h 6261912"/>
                <a:gd name="connsiteX104" fmla="*/ 5235388 w 10322798"/>
                <a:gd name="connsiteY104" fmla="*/ 896470 h 6261912"/>
                <a:gd name="connsiteX105" fmla="*/ 5262282 w 10322798"/>
                <a:gd name="connsiteY105" fmla="*/ 860612 h 6261912"/>
                <a:gd name="connsiteX106" fmla="*/ 5351929 w 10322798"/>
                <a:gd name="connsiteY106" fmla="*/ 806823 h 6261912"/>
                <a:gd name="connsiteX107" fmla="*/ 5432612 w 10322798"/>
                <a:gd name="connsiteY107" fmla="*/ 762000 h 6261912"/>
                <a:gd name="connsiteX108" fmla="*/ 5468471 w 10322798"/>
                <a:gd name="connsiteY108" fmla="*/ 717176 h 6261912"/>
                <a:gd name="connsiteX109" fmla="*/ 5504329 w 10322798"/>
                <a:gd name="connsiteY109" fmla="*/ 708212 h 6261912"/>
                <a:gd name="connsiteX110" fmla="*/ 5513294 w 10322798"/>
                <a:gd name="connsiteY110" fmla="*/ 681317 h 6261912"/>
                <a:gd name="connsiteX111" fmla="*/ 5638800 w 10322798"/>
                <a:gd name="connsiteY111" fmla="*/ 636494 h 6261912"/>
                <a:gd name="connsiteX112" fmla="*/ 5674659 w 10322798"/>
                <a:gd name="connsiteY112" fmla="*/ 600635 h 6261912"/>
                <a:gd name="connsiteX113" fmla="*/ 5710518 w 10322798"/>
                <a:gd name="connsiteY113" fmla="*/ 573741 h 6261912"/>
                <a:gd name="connsiteX114" fmla="*/ 5728447 w 10322798"/>
                <a:gd name="connsiteY114" fmla="*/ 537882 h 6261912"/>
                <a:gd name="connsiteX115" fmla="*/ 5800165 w 10322798"/>
                <a:gd name="connsiteY115" fmla="*/ 510988 h 6261912"/>
                <a:gd name="connsiteX116" fmla="*/ 5844988 w 10322798"/>
                <a:gd name="connsiteY116" fmla="*/ 412376 h 6261912"/>
                <a:gd name="connsiteX117" fmla="*/ 5862918 w 10322798"/>
                <a:gd name="connsiteY117" fmla="*/ 349623 h 6261912"/>
                <a:gd name="connsiteX118" fmla="*/ 5871882 w 10322798"/>
                <a:gd name="connsiteY118" fmla="*/ 322729 h 6261912"/>
                <a:gd name="connsiteX119" fmla="*/ 5889812 w 10322798"/>
                <a:gd name="connsiteY119" fmla="*/ 295835 h 6261912"/>
                <a:gd name="connsiteX120" fmla="*/ 5925671 w 10322798"/>
                <a:gd name="connsiteY120" fmla="*/ 277906 h 6261912"/>
                <a:gd name="connsiteX121" fmla="*/ 5961529 w 10322798"/>
                <a:gd name="connsiteY121" fmla="*/ 233082 h 6261912"/>
                <a:gd name="connsiteX122" fmla="*/ 6024282 w 10322798"/>
                <a:gd name="connsiteY122" fmla="*/ 161364 h 6261912"/>
                <a:gd name="connsiteX123" fmla="*/ 6033247 w 10322798"/>
                <a:gd name="connsiteY123" fmla="*/ 134470 h 6261912"/>
                <a:gd name="connsiteX124" fmla="*/ 6104965 w 10322798"/>
                <a:gd name="connsiteY124" fmla="*/ 53788 h 6261912"/>
                <a:gd name="connsiteX125" fmla="*/ 6158753 w 10322798"/>
                <a:gd name="connsiteY125" fmla="*/ 26894 h 6261912"/>
                <a:gd name="connsiteX126" fmla="*/ 6185647 w 10322798"/>
                <a:gd name="connsiteY126" fmla="*/ 17929 h 6261912"/>
                <a:gd name="connsiteX127" fmla="*/ 6275294 w 10322798"/>
                <a:gd name="connsiteY127" fmla="*/ 0 h 6261912"/>
                <a:gd name="connsiteX128" fmla="*/ 6391835 w 10322798"/>
                <a:gd name="connsiteY128" fmla="*/ 17929 h 6261912"/>
                <a:gd name="connsiteX129" fmla="*/ 6436659 w 10322798"/>
                <a:gd name="connsiteY129" fmla="*/ 35859 h 6261912"/>
                <a:gd name="connsiteX130" fmla="*/ 6472518 w 10322798"/>
                <a:gd name="connsiteY130" fmla="*/ 71717 h 6261912"/>
                <a:gd name="connsiteX131" fmla="*/ 6517341 w 10322798"/>
                <a:gd name="connsiteY131" fmla="*/ 107576 h 6261912"/>
                <a:gd name="connsiteX132" fmla="*/ 6580094 w 10322798"/>
                <a:gd name="connsiteY132" fmla="*/ 179294 h 6261912"/>
                <a:gd name="connsiteX133" fmla="*/ 6642847 w 10322798"/>
                <a:gd name="connsiteY133" fmla="*/ 233082 h 6261912"/>
                <a:gd name="connsiteX134" fmla="*/ 6687671 w 10322798"/>
                <a:gd name="connsiteY134" fmla="*/ 304800 h 6261912"/>
                <a:gd name="connsiteX135" fmla="*/ 6875929 w 10322798"/>
                <a:gd name="connsiteY135" fmla="*/ 493059 h 6261912"/>
                <a:gd name="connsiteX136" fmla="*/ 6947647 w 10322798"/>
                <a:gd name="connsiteY136" fmla="*/ 519953 h 6261912"/>
                <a:gd name="connsiteX137" fmla="*/ 7046259 w 10322798"/>
                <a:gd name="connsiteY137" fmla="*/ 564776 h 6261912"/>
                <a:gd name="connsiteX138" fmla="*/ 7109012 w 10322798"/>
                <a:gd name="connsiteY138" fmla="*/ 600635 h 6261912"/>
                <a:gd name="connsiteX139" fmla="*/ 7153835 w 10322798"/>
                <a:gd name="connsiteY139" fmla="*/ 618564 h 6261912"/>
                <a:gd name="connsiteX140" fmla="*/ 7207623 w 10322798"/>
                <a:gd name="connsiteY140" fmla="*/ 645459 h 6261912"/>
                <a:gd name="connsiteX141" fmla="*/ 7225553 w 10322798"/>
                <a:gd name="connsiteY141" fmla="*/ 663388 h 6261912"/>
                <a:gd name="connsiteX142" fmla="*/ 7261412 w 10322798"/>
                <a:gd name="connsiteY142" fmla="*/ 726141 h 6261912"/>
                <a:gd name="connsiteX143" fmla="*/ 7288306 w 10322798"/>
                <a:gd name="connsiteY143" fmla="*/ 744070 h 6261912"/>
                <a:gd name="connsiteX144" fmla="*/ 7315200 w 10322798"/>
                <a:gd name="connsiteY144" fmla="*/ 797859 h 6261912"/>
                <a:gd name="connsiteX145" fmla="*/ 7351059 w 10322798"/>
                <a:gd name="connsiteY145" fmla="*/ 824753 h 6261912"/>
                <a:gd name="connsiteX146" fmla="*/ 7386918 w 10322798"/>
                <a:gd name="connsiteY146" fmla="*/ 869576 h 6261912"/>
                <a:gd name="connsiteX147" fmla="*/ 7413812 w 10322798"/>
                <a:gd name="connsiteY147" fmla="*/ 923364 h 6261912"/>
                <a:gd name="connsiteX148" fmla="*/ 7440706 w 10322798"/>
                <a:gd name="connsiteY148" fmla="*/ 932329 h 6261912"/>
                <a:gd name="connsiteX149" fmla="*/ 7593106 w 10322798"/>
                <a:gd name="connsiteY149" fmla="*/ 1165412 h 6261912"/>
                <a:gd name="connsiteX150" fmla="*/ 7664823 w 10322798"/>
                <a:gd name="connsiteY150" fmla="*/ 1290917 h 6261912"/>
                <a:gd name="connsiteX151" fmla="*/ 7745506 w 10322798"/>
                <a:gd name="connsiteY151" fmla="*/ 1479176 h 6261912"/>
                <a:gd name="connsiteX152" fmla="*/ 7808259 w 10322798"/>
                <a:gd name="connsiteY152" fmla="*/ 1515035 h 6261912"/>
                <a:gd name="connsiteX153" fmla="*/ 7835153 w 10322798"/>
                <a:gd name="connsiteY153" fmla="*/ 1559859 h 6261912"/>
                <a:gd name="connsiteX154" fmla="*/ 7960659 w 10322798"/>
                <a:gd name="connsiteY154" fmla="*/ 1703294 h 6261912"/>
                <a:gd name="connsiteX155" fmla="*/ 8014447 w 10322798"/>
                <a:gd name="connsiteY155" fmla="*/ 1766047 h 6261912"/>
                <a:gd name="connsiteX156" fmla="*/ 8050306 w 10322798"/>
                <a:gd name="connsiteY156" fmla="*/ 1837764 h 6261912"/>
                <a:gd name="connsiteX157" fmla="*/ 8157882 w 10322798"/>
                <a:gd name="connsiteY157" fmla="*/ 1999129 h 6261912"/>
                <a:gd name="connsiteX158" fmla="*/ 8175812 w 10322798"/>
                <a:gd name="connsiteY158" fmla="*/ 2017059 h 6261912"/>
                <a:gd name="connsiteX159" fmla="*/ 8292353 w 10322798"/>
                <a:gd name="connsiteY159" fmla="*/ 2124635 h 6261912"/>
                <a:gd name="connsiteX160" fmla="*/ 8399929 w 10322798"/>
                <a:gd name="connsiteY160" fmla="*/ 2294964 h 6261912"/>
                <a:gd name="connsiteX161" fmla="*/ 8516471 w 10322798"/>
                <a:gd name="connsiteY161" fmla="*/ 2420470 h 6261912"/>
                <a:gd name="connsiteX162" fmla="*/ 8516471 w 10322798"/>
                <a:gd name="connsiteY162" fmla="*/ 2420470 h 6261912"/>
                <a:gd name="connsiteX163" fmla="*/ 8641976 w 10322798"/>
                <a:gd name="connsiteY163" fmla="*/ 2572870 h 6261912"/>
                <a:gd name="connsiteX164" fmla="*/ 8659906 w 10322798"/>
                <a:gd name="connsiteY164" fmla="*/ 2599764 h 6261912"/>
                <a:gd name="connsiteX165" fmla="*/ 8686800 w 10322798"/>
                <a:gd name="connsiteY165" fmla="*/ 2644588 h 6261912"/>
                <a:gd name="connsiteX166" fmla="*/ 8767482 w 10322798"/>
                <a:gd name="connsiteY166" fmla="*/ 2734235 h 6261912"/>
                <a:gd name="connsiteX167" fmla="*/ 8857129 w 10322798"/>
                <a:gd name="connsiteY167" fmla="*/ 2841812 h 6261912"/>
                <a:gd name="connsiteX168" fmla="*/ 8875059 w 10322798"/>
                <a:gd name="connsiteY168" fmla="*/ 2859741 h 6261912"/>
                <a:gd name="connsiteX169" fmla="*/ 8919882 w 10322798"/>
                <a:gd name="connsiteY169" fmla="*/ 2940423 h 6261912"/>
                <a:gd name="connsiteX170" fmla="*/ 8964706 w 10322798"/>
                <a:gd name="connsiteY170" fmla="*/ 2994212 h 6261912"/>
                <a:gd name="connsiteX171" fmla="*/ 8991600 w 10322798"/>
                <a:gd name="connsiteY171" fmla="*/ 3030070 h 6261912"/>
                <a:gd name="connsiteX172" fmla="*/ 9161929 w 10322798"/>
                <a:gd name="connsiteY172" fmla="*/ 3209364 h 6261912"/>
                <a:gd name="connsiteX173" fmla="*/ 9224682 w 10322798"/>
                <a:gd name="connsiteY173" fmla="*/ 3299012 h 6261912"/>
                <a:gd name="connsiteX174" fmla="*/ 9260541 w 10322798"/>
                <a:gd name="connsiteY174" fmla="*/ 3334870 h 6261912"/>
                <a:gd name="connsiteX175" fmla="*/ 9287435 w 10322798"/>
                <a:gd name="connsiteY175" fmla="*/ 3370729 h 6261912"/>
                <a:gd name="connsiteX176" fmla="*/ 9332259 w 10322798"/>
                <a:gd name="connsiteY176" fmla="*/ 3415553 h 6261912"/>
                <a:gd name="connsiteX177" fmla="*/ 9368118 w 10322798"/>
                <a:gd name="connsiteY177" fmla="*/ 3442447 h 6261912"/>
                <a:gd name="connsiteX178" fmla="*/ 9421906 w 10322798"/>
                <a:gd name="connsiteY178" fmla="*/ 3514164 h 6261912"/>
                <a:gd name="connsiteX179" fmla="*/ 9574306 w 10322798"/>
                <a:gd name="connsiteY179" fmla="*/ 3648635 h 6261912"/>
                <a:gd name="connsiteX180" fmla="*/ 9592235 w 10322798"/>
                <a:gd name="connsiteY180" fmla="*/ 3693459 h 6261912"/>
                <a:gd name="connsiteX181" fmla="*/ 9628094 w 10322798"/>
                <a:gd name="connsiteY181" fmla="*/ 3729317 h 6261912"/>
                <a:gd name="connsiteX182" fmla="*/ 9717741 w 10322798"/>
                <a:gd name="connsiteY182" fmla="*/ 3783106 h 6261912"/>
                <a:gd name="connsiteX183" fmla="*/ 9771529 w 10322798"/>
                <a:gd name="connsiteY183" fmla="*/ 3845859 h 6261912"/>
                <a:gd name="connsiteX184" fmla="*/ 9816353 w 10322798"/>
                <a:gd name="connsiteY184" fmla="*/ 3881717 h 6261912"/>
                <a:gd name="connsiteX185" fmla="*/ 9852212 w 10322798"/>
                <a:gd name="connsiteY185" fmla="*/ 3962400 h 6261912"/>
                <a:gd name="connsiteX186" fmla="*/ 9888071 w 10322798"/>
                <a:gd name="connsiteY186" fmla="*/ 3998259 h 6261912"/>
                <a:gd name="connsiteX187" fmla="*/ 9923929 w 10322798"/>
                <a:gd name="connsiteY187" fmla="*/ 4043082 h 6261912"/>
                <a:gd name="connsiteX188" fmla="*/ 9941859 w 10322798"/>
                <a:gd name="connsiteY188" fmla="*/ 4061012 h 6261912"/>
                <a:gd name="connsiteX189" fmla="*/ 10013576 w 10322798"/>
                <a:gd name="connsiteY189" fmla="*/ 4150659 h 6261912"/>
                <a:gd name="connsiteX190" fmla="*/ 10103223 w 10322798"/>
                <a:gd name="connsiteY190" fmla="*/ 4455459 h 6261912"/>
                <a:gd name="connsiteX191" fmla="*/ 10130118 w 10322798"/>
                <a:gd name="connsiteY191" fmla="*/ 4518212 h 6261912"/>
                <a:gd name="connsiteX192" fmla="*/ 10148047 w 10322798"/>
                <a:gd name="connsiteY192" fmla="*/ 4589929 h 6261912"/>
                <a:gd name="connsiteX193" fmla="*/ 10157012 w 10322798"/>
                <a:gd name="connsiteY193" fmla="*/ 4634753 h 6261912"/>
                <a:gd name="connsiteX194" fmla="*/ 10183906 w 10322798"/>
                <a:gd name="connsiteY194" fmla="*/ 4688541 h 6261912"/>
                <a:gd name="connsiteX195" fmla="*/ 10192871 w 10322798"/>
                <a:gd name="connsiteY195" fmla="*/ 4805082 h 6261912"/>
                <a:gd name="connsiteX196" fmla="*/ 10201835 w 10322798"/>
                <a:gd name="connsiteY196" fmla="*/ 4840941 h 6261912"/>
                <a:gd name="connsiteX197" fmla="*/ 10210800 w 10322798"/>
                <a:gd name="connsiteY197" fmla="*/ 4993341 h 6261912"/>
                <a:gd name="connsiteX198" fmla="*/ 10219765 w 10322798"/>
                <a:gd name="connsiteY198" fmla="*/ 5056094 h 6261912"/>
                <a:gd name="connsiteX199" fmla="*/ 10246659 w 10322798"/>
                <a:gd name="connsiteY199" fmla="*/ 5226423 h 6261912"/>
                <a:gd name="connsiteX200" fmla="*/ 10255623 w 10322798"/>
                <a:gd name="connsiteY200" fmla="*/ 5369859 h 6261912"/>
                <a:gd name="connsiteX201" fmla="*/ 10264588 w 10322798"/>
                <a:gd name="connsiteY201" fmla="*/ 5414682 h 6261912"/>
                <a:gd name="connsiteX202" fmla="*/ 10273553 w 10322798"/>
                <a:gd name="connsiteY202" fmla="*/ 5504329 h 6261912"/>
                <a:gd name="connsiteX203" fmla="*/ 10318376 w 10322798"/>
                <a:gd name="connsiteY203" fmla="*/ 5567082 h 6261912"/>
                <a:gd name="connsiteX204" fmla="*/ 10309412 w 10322798"/>
                <a:gd name="connsiteY204" fmla="*/ 5827059 h 6261912"/>
                <a:gd name="connsiteX205" fmla="*/ 10273553 w 10322798"/>
                <a:gd name="connsiteY205" fmla="*/ 5853953 h 6261912"/>
                <a:gd name="connsiteX206" fmla="*/ 10264588 w 10322798"/>
                <a:gd name="connsiteY206" fmla="*/ 5898776 h 6261912"/>
                <a:gd name="connsiteX207" fmla="*/ 10094259 w 10322798"/>
                <a:gd name="connsiteY207" fmla="*/ 6015317 h 6261912"/>
                <a:gd name="connsiteX208" fmla="*/ 10031506 w 10322798"/>
                <a:gd name="connsiteY208" fmla="*/ 6069106 h 6261912"/>
                <a:gd name="connsiteX209" fmla="*/ 9986682 w 10322798"/>
                <a:gd name="connsiteY209" fmla="*/ 6122894 h 6261912"/>
                <a:gd name="connsiteX210" fmla="*/ 9906000 w 10322798"/>
                <a:gd name="connsiteY210" fmla="*/ 6140823 h 6261912"/>
                <a:gd name="connsiteX211" fmla="*/ 9825318 w 10322798"/>
                <a:gd name="connsiteY211" fmla="*/ 6185647 h 6261912"/>
                <a:gd name="connsiteX212" fmla="*/ 9672918 w 10322798"/>
                <a:gd name="connsiteY212" fmla="*/ 6185647 h 6261912"/>
                <a:gd name="connsiteX213" fmla="*/ 9520518 w 10322798"/>
                <a:gd name="connsiteY213" fmla="*/ 6194612 h 6261912"/>
                <a:gd name="connsiteX214" fmla="*/ 9457765 w 10322798"/>
                <a:gd name="connsiteY214" fmla="*/ 6203576 h 6261912"/>
                <a:gd name="connsiteX215" fmla="*/ 9323294 w 10322798"/>
                <a:gd name="connsiteY215" fmla="*/ 6212541 h 6261912"/>
                <a:gd name="connsiteX216" fmla="*/ 8928847 w 10322798"/>
                <a:gd name="connsiteY216" fmla="*/ 6221506 h 6261912"/>
                <a:gd name="connsiteX217" fmla="*/ 8543365 w 10322798"/>
                <a:gd name="connsiteY217" fmla="*/ 6230470 h 6261912"/>
                <a:gd name="connsiteX218" fmla="*/ 7781365 w 10322798"/>
                <a:gd name="connsiteY218" fmla="*/ 6194612 h 6261912"/>
                <a:gd name="connsiteX219" fmla="*/ 7611035 w 10322798"/>
                <a:gd name="connsiteY219" fmla="*/ 6158753 h 6261912"/>
                <a:gd name="connsiteX220" fmla="*/ 7440706 w 10322798"/>
                <a:gd name="connsiteY220" fmla="*/ 6131859 h 6261912"/>
                <a:gd name="connsiteX221" fmla="*/ 7324165 w 10322798"/>
                <a:gd name="connsiteY221" fmla="*/ 6104964 h 6261912"/>
                <a:gd name="connsiteX222" fmla="*/ 7234518 w 10322798"/>
                <a:gd name="connsiteY222" fmla="*/ 6087035 h 6261912"/>
                <a:gd name="connsiteX223" fmla="*/ 6992471 w 10322798"/>
                <a:gd name="connsiteY223" fmla="*/ 6060141 h 6261912"/>
                <a:gd name="connsiteX224" fmla="*/ 6947647 w 10322798"/>
                <a:gd name="connsiteY224" fmla="*/ 6051176 h 6261912"/>
                <a:gd name="connsiteX225" fmla="*/ 6858000 w 10322798"/>
                <a:gd name="connsiteY225" fmla="*/ 6042212 h 6261912"/>
                <a:gd name="connsiteX226" fmla="*/ 6624918 w 10322798"/>
                <a:gd name="connsiteY226" fmla="*/ 5997388 h 6261912"/>
                <a:gd name="connsiteX227" fmla="*/ 6562165 w 10322798"/>
                <a:gd name="connsiteY227" fmla="*/ 5988423 h 6261912"/>
                <a:gd name="connsiteX228" fmla="*/ 5853953 w 10322798"/>
                <a:gd name="connsiteY228" fmla="*/ 5997388 h 6261912"/>
                <a:gd name="connsiteX229" fmla="*/ 5782235 w 10322798"/>
                <a:gd name="connsiteY229" fmla="*/ 6006353 h 6261912"/>
                <a:gd name="connsiteX230" fmla="*/ 5307106 w 10322798"/>
                <a:gd name="connsiteY230" fmla="*/ 5997388 h 6261912"/>
                <a:gd name="connsiteX231" fmla="*/ 4177553 w 10322798"/>
                <a:gd name="connsiteY231" fmla="*/ 6006353 h 6261912"/>
                <a:gd name="connsiteX232" fmla="*/ 3585882 w 10322798"/>
                <a:gd name="connsiteY232" fmla="*/ 6024282 h 6261912"/>
                <a:gd name="connsiteX233" fmla="*/ 3487271 w 10322798"/>
                <a:gd name="connsiteY233" fmla="*/ 6033247 h 6261912"/>
                <a:gd name="connsiteX234" fmla="*/ 3415553 w 10322798"/>
                <a:gd name="connsiteY234" fmla="*/ 6042212 h 6261912"/>
                <a:gd name="connsiteX235" fmla="*/ 3083859 w 10322798"/>
                <a:gd name="connsiteY235" fmla="*/ 6069106 h 6261912"/>
                <a:gd name="connsiteX236" fmla="*/ 2904565 w 10322798"/>
                <a:gd name="connsiteY236" fmla="*/ 6087035 h 6261912"/>
                <a:gd name="connsiteX237" fmla="*/ 2761129 w 10322798"/>
                <a:gd name="connsiteY237" fmla="*/ 6096000 h 6261912"/>
                <a:gd name="connsiteX238" fmla="*/ 2447365 w 10322798"/>
                <a:gd name="connsiteY238" fmla="*/ 6122894 h 6261912"/>
                <a:gd name="connsiteX239" fmla="*/ 2268071 w 10322798"/>
                <a:gd name="connsiteY239" fmla="*/ 6131859 h 6261912"/>
                <a:gd name="connsiteX240" fmla="*/ 2017059 w 10322798"/>
                <a:gd name="connsiteY240" fmla="*/ 6149788 h 6261912"/>
                <a:gd name="connsiteX241" fmla="*/ 1577788 w 10322798"/>
                <a:gd name="connsiteY241" fmla="*/ 6140823 h 6261912"/>
                <a:gd name="connsiteX242" fmla="*/ 1515035 w 10322798"/>
                <a:gd name="connsiteY242" fmla="*/ 6131859 h 6261912"/>
                <a:gd name="connsiteX243" fmla="*/ 878541 w 10322798"/>
                <a:gd name="connsiteY243" fmla="*/ 6122894 h 6261912"/>
                <a:gd name="connsiteX244" fmla="*/ 842682 w 10322798"/>
                <a:gd name="connsiteY244" fmla="*/ 6113929 h 6261912"/>
                <a:gd name="connsiteX245" fmla="*/ 815788 w 10322798"/>
                <a:gd name="connsiteY245" fmla="*/ 6104964 h 6261912"/>
                <a:gd name="connsiteX246" fmla="*/ 744071 w 10322798"/>
                <a:gd name="connsiteY246" fmla="*/ 6096000 h 6261912"/>
                <a:gd name="connsiteX247" fmla="*/ 726141 w 10322798"/>
                <a:gd name="connsiteY247" fmla="*/ 6078070 h 6261912"/>
                <a:gd name="connsiteX248" fmla="*/ 618565 w 10322798"/>
                <a:gd name="connsiteY248" fmla="*/ 6051176 h 6261912"/>
                <a:gd name="connsiteX249" fmla="*/ 475129 w 10322798"/>
                <a:gd name="connsiteY249" fmla="*/ 6006353 h 6261912"/>
                <a:gd name="connsiteX250" fmla="*/ 394447 w 10322798"/>
                <a:gd name="connsiteY250" fmla="*/ 5961529 h 6261912"/>
                <a:gd name="connsiteX251" fmla="*/ 268941 w 10322798"/>
                <a:gd name="connsiteY251" fmla="*/ 5898776 h 6261912"/>
                <a:gd name="connsiteX252" fmla="*/ 170329 w 10322798"/>
                <a:gd name="connsiteY252" fmla="*/ 5844988 h 6261912"/>
                <a:gd name="connsiteX253" fmla="*/ 143435 w 10322798"/>
                <a:gd name="connsiteY253" fmla="*/ 5818094 h 6261912"/>
                <a:gd name="connsiteX254" fmla="*/ 107576 w 10322798"/>
                <a:gd name="connsiteY254" fmla="*/ 5800164 h 6261912"/>
                <a:gd name="connsiteX255" fmla="*/ 89647 w 10322798"/>
                <a:gd name="connsiteY255" fmla="*/ 5773270 h 6261912"/>
                <a:gd name="connsiteX256" fmla="*/ 35859 w 10322798"/>
                <a:gd name="connsiteY256" fmla="*/ 5737412 h 6261912"/>
                <a:gd name="connsiteX257" fmla="*/ 0 w 10322798"/>
                <a:gd name="connsiteY257" fmla="*/ 5710517 h 6261912"/>
                <a:gd name="connsiteX258" fmla="*/ 44823 w 10322798"/>
                <a:gd name="connsiteY258" fmla="*/ 5701553 h 6261912"/>
                <a:gd name="connsiteX259" fmla="*/ 80682 w 10322798"/>
                <a:gd name="connsiteY259" fmla="*/ 5692588 h 6261912"/>
                <a:gd name="connsiteX260" fmla="*/ 89647 w 10322798"/>
                <a:gd name="connsiteY260" fmla="*/ 5656729 h 6261912"/>
                <a:gd name="connsiteX261" fmla="*/ 62753 w 10322798"/>
                <a:gd name="connsiteY261" fmla="*/ 5585012 h 626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</a:cxnLst>
              <a:rect l="l" t="t" r="r" b="b"/>
              <a:pathLst>
                <a:path w="10322798" h="6261912">
                  <a:moveTo>
                    <a:pt x="62753" y="5585012"/>
                  </a:moveTo>
                  <a:lnTo>
                    <a:pt x="62753" y="5585012"/>
                  </a:lnTo>
                  <a:cubicBezTo>
                    <a:pt x="68729" y="5531224"/>
                    <a:pt x="70068" y="5476715"/>
                    <a:pt x="80682" y="5423647"/>
                  </a:cubicBezTo>
                  <a:cubicBezTo>
                    <a:pt x="82340" y="5415359"/>
                    <a:pt x="94418" y="5413056"/>
                    <a:pt x="98612" y="5405717"/>
                  </a:cubicBezTo>
                  <a:cubicBezTo>
                    <a:pt x="106596" y="5391745"/>
                    <a:pt x="109689" y="5375454"/>
                    <a:pt x="116541" y="5360894"/>
                  </a:cubicBezTo>
                  <a:cubicBezTo>
                    <a:pt x="197861" y="5188088"/>
                    <a:pt x="147277" y="5310946"/>
                    <a:pt x="188259" y="5208494"/>
                  </a:cubicBezTo>
                  <a:cubicBezTo>
                    <a:pt x="205553" y="5122017"/>
                    <a:pt x="184375" y="5198331"/>
                    <a:pt x="215153" y="5136776"/>
                  </a:cubicBezTo>
                  <a:cubicBezTo>
                    <a:pt x="219379" y="5128324"/>
                    <a:pt x="220800" y="5118730"/>
                    <a:pt x="224118" y="5109882"/>
                  </a:cubicBezTo>
                  <a:cubicBezTo>
                    <a:pt x="229768" y="5094815"/>
                    <a:pt x="234850" y="5079452"/>
                    <a:pt x="242047" y="5065059"/>
                  </a:cubicBezTo>
                  <a:cubicBezTo>
                    <a:pt x="272085" y="5004982"/>
                    <a:pt x="264384" y="5015829"/>
                    <a:pt x="295835" y="4984376"/>
                  </a:cubicBezTo>
                  <a:cubicBezTo>
                    <a:pt x="298823" y="4975411"/>
                    <a:pt x="299558" y="4965345"/>
                    <a:pt x="304800" y="4957482"/>
                  </a:cubicBezTo>
                  <a:cubicBezTo>
                    <a:pt x="320021" y="4934650"/>
                    <a:pt x="337539" y="4927694"/>
                    <a:pt x="358588" y="4912659"/>
                  </a:cubicBezTo>
                  <a:cubicBezTo>
                    <a:pt x="370746" y="4903974"/>
                    <a:pt x="383156" y="4895550"/>
                    <a:pt x="394447" y="4885764"/>
                  </a:cubicBezTo>
                  <a:cubicBezTo>
                    <a:pt x="515012" y="4781274"/>
                    <a:pt x="448174" y="4814071"/>
                    <a:pt x="537882" y="4778188"/>
                  </a:cubicBezTo>
                  <a:cubicBezTo>
                    <a:pt x="563802" y="4752268"/>
                    <a:pt x="576766" y="4737324"/>
                    <a:pt x="609600" y="4715435"/>
                  </a:cubicBezTo>
                  <a:cubicBezTo>
                    <a:pt x="620719" y="4708022"/>
                    <a:pt x="633506" y="4703482"/>
                    <a:pt x="645459" y="4697506"/>
                  </a:cubicBezTo>
                  <a:cubicBezTo>
                    <a:pt x="663388" y="4679576"/>
                    <a:pt x="679447" y="4659557"/>
                    <a:pt x="699247" y="4643717"/>
                  </a:cubicBezTo>
                  <a:cubicBezTo>
                    <a:pt x="714188" y="4631764"/>
                    <a:pt x="730541" y="4621389"/>
                    <a:pt x="744071" y="4607859"/>
                  </a:cubicBezTo>
                  <a:cubicBezTo>
                    <a:pt x="827388" y="4524543"/>
                    <a:pt x="763113" y="4562480"/>
                    <a:pt x="833718" y="4527176"/>
                  </a:cubicBezTo>
                  <a:cubicBezTo>
                    <a:pt x="857624" y="4497294"/>
                    <a:pt x="896153" y="4474654"/>
                    <a:pt x="905435" y="4437529"/>
                  </a:cubicBezTo>
                  <a:cubicBezTo>
                    <a:pt x="928026" y="4347166"/>
                    <a:pt x="897935" y="4450443"/>
                    <a:pt x="932329" y="4374776"/>
                  </a:cubicBezTo>
                  <a:cubicBezTo>
                    <a:pt x="942894" y="4351533"/>
                    <a:pt x="951149" y="4327280"/>
                    <a:pt x="959223" y="4303059"/>
                  </a:cubicBezTo>
                  <a:cubicBezTo>
                    <a:pt x="963119" y="4291370"/>
                    <a:pt x="963334" y="4278525"/>
                    <a:pt x="968188" y="4267200"/>
                  </a:cubicBezTo>
                  <a:cubicBezTo>
                    <a:pt x="972432" y="4257297"/>
                    <a:pt x="980772" y="4249661"/>
                    <a:pt x="986118" y="4240306"/>
                  </a:cubicBezTo>
                  <a:cubicBezTo>
                    <a:pt x="992748" y="4228703"/>
                    <a:pt x="997417" y="4216050"/>
                    <a:pt x="1004047" y="4204447"/>
                  </a:cubicBezTo>
                  <a:cubicBezTo>
                    <a:pt x="1039097" y="4143108"/>
                    <a:pt x="1005991" y="4220243"/>
                    <a:pt x="1048871" y="4123764"/>
                  </a:cubicBezTo>
                  <a:cubicBezTo>
                    <a:pt x="1070738" y="4074562"/>
                    <a:pt x="1042517" y="4115931"/>
                    <a:pt x="1066800" y="4043082"/>
                  </a:cubicBezTo>
                  <a:cubicBezTo>
                    <a:pt x="1070207" y="4032861"/>
                    <a:pt x="1079911" y="4025825"/>
                    <a:pt x="1084729" y="4016188"/>
                  </a:cubicBezTo>
                  <a:cubicBezTo>
                    <a:pt x="1088955" y="4007736"/>
                    <a:pt x="1088452" y="3997157"/>
                    <a:pt x="1093694" y="3989294"/>
                  </a:cubicBezTo>
                  <a:cubicBezTo>
                    <a:pt x="1100727" y="3978745"/>
                    <a:pt x="1113219" y="3972716"/>
                    <a:pt x="1120588" y="3962400"/>
                  </a:cubicBezTo>
                  <a:cubicBezTo>
                    <a:pt x="1128356" y="3951525"/>
                    <a:pt x="1127969" y="3934746"/>
                    <a:pt x="1138518" y="3926541"/>
                  </a:cubicBezTo>
                  <a:cubicBezTo>
                    <a:pt x="1156482" y="3912569"/>
                    <a:pt x="1180353" y="3908612"/>
                    <a:pt x="1201271" y="3899647"/>
                  </a:cubicBezTo>
                  <a:cubicBezTo>
                    <a:pt x="1231852" y="3853774"/>
                    <a:pt x="1203065" y="3887320"/>
                    <a:pt x="1255059" y="3854823"/>
                  </a:cubicBezTo>
                  <a:cubicBezTo>
                    <a:pt x="1267729" y="3846904"/>
                    <a:pt x="1278012" y="3835457"/>
                    <a:pt x="1290918" y="3827929"/>
                  </a:cubicBezTo>
                  <a:cubicBezTo>
                    <a:pt x="1290939" y="3827917"/>
                    <a:pt x="1380554" y="3783111"/>
                    <a:pt x="1398494" y="3774141"/>
                  </a:cubicBezTo>
                  <a:cubicBezTo>
                    <a:pt x="1410447" y="3768165"/>
                    <a:pt x="1423478" y="3763980"/>
                    <a:pt x="1434353" y="3756212"/>
                  </a:cubicBezTo>
                  <a:cubicBezTo>
                    <a:pt x="1455271" y="3741271"/>
                    <a:pt x="1477033" y="3727446"/>
                    <a:pt x="1497106" y="3711388"/>
                  </a:cubicBezTo>
                  <a:cubicBezTo>
                    <a:pt x="1507006" y="3703468"/>
                    <a:pt x="1513993" y="3692278"/>
                    <a:pt x="1524000" y="3684494"/>
                  </a:cubicBezTo>
                  <a:cubicBezTo>
                    <a:pt x="1541009" y="3671264"/>
                    <a:pt x="1562551" y="3663872"/>
                    <a:pt x="1577788" y="3648635"/>
                  </a:cubicBezTo>
                  <a:cubicBezTo>
                    <a:pt x="1611364" y="3615059"/>
                    <a:pt x="1592655" y="3625750"/>
                    <a:pt x="1631576" y="3612776"/>
                  </a:cubicBezTo>
                  <a:cubicBezTo>
                    <a:pt x="1643529" y="3603811"/>
                    <a:pt x="1654791" y="3593843"/>
                    <a:pt x="1667435" y="3585882"/>
                  </a:cubicBezTo>
                  <a:cubicBezTo>
                    <a:pt x="1735523" y="3543011"/>
                    <a:pt x="1807965" y="3506884"/>
                    <a:pt x="1873623" y="3460376"/>
                  </a:cubicBezTo>
                  <a:cubicBezTo>
                    <a:pt x="1881334" y="3454914"/>
                    <a:pt x="1876538" y="3440741"/>
                    <a:pt x="1882588" y="3433482"/>
                  </a:cubicBezTo>
                  <a:cubicBezTo>
                    <a:pt x="1892153" y="3422004"/>
                    <a:pt x="1907280" y="3416514"/>
                    <a:pt x="1918447" y="3406588"/>
                  </a:cubicBezTo>
                  <a:cubicBezTo>
                    <a:pt x="1934240" y="3392550"/>
                    <a:pt x="1948330" y="3376705"/>
                    <a:pt x="1963271" y="3361764"/>
                  </a:cubicBezTo>
                  <a:cubicBezTo>
                    <a:pt x="1978212" y="3346823"/>
                    <a:pt x="1991190" y="3329619"/>
                    <a:pt x="2008094" y="3316941"/>
                  </a:cubicBezTo>
                  <a:cubicBezTo>
                    <a:pt x="2020047" y="3307976"/>
                    <a:pt x="2033388" y="3300612"/>
                    <a:pt x="2043953" y="3290047"/>
                  </a:cubicBezTo>
                  <a:cubicBezTo>
                    <a:pt x="2057483" y="3276517"/>
                    <a:pt x="2066883" y="3259328"/>
                    <a:pt x="2079812" y="3245223"/>
                  </a:cubicBezTo>
                  <a:cubicBezTo>
                    <a:pt x="2099801" y="3223416"/>
                    <a:pt x="2121647" y="3203388"/>
                    <a:pt x="2142565" y="3182470"/>
                  </a:cubicBezTo>
                  <a:cubicBezTo>
                    <a:pt x="2154518" y="3170517"/>
                    <a:pt x="2164900" y="3156754"/>
                    <a:pt x="2178423" y="3146612"/>
                  </a:cubicBezTo>
                  <a:lnTo>
                    <a:pt x="2250141" y="3092823"/>
                  </a:lnTo>
                  <a:cubicBezTo>
                    <a:pt x="2256118" y="3080870"/>
                    <a:pt x="2262807" y="3069247"/>
                    <a:pt x="2268071" y="3056964"/>
                  </a:cubicBezTo>
                  <a:cubicBezTo>
                    <a:pt x="2302236" y="2977245"/>
                    <a:pt x="2233777" y="3000776"/>
                    <a:pt x="2393576" y="2886635"/>
                  </a:cubicBezTo>
                  <a:cubicBezTo>
                    <a:pt x="2473523" y="2829530"/>
                    <a:pt x="2438152" y="2859989"/>
                    <a:pt x="2501153" y="2796988"/>
                  </a:cubicBezTo>
                  <a:cubicBezTo>
                    <a:pt x="2510118" y="2788023"/>
                    <a:pt x="2521014" y="2780643"/>
                    <a:pt x="2528047" y="2770094"/>
                  </a:cubicBezTo>
                  <a:cubicBezTo>
                    <a:pt x="2540000" y="2752165"/>
                    <a:pt x="2545977" y="2728259"/>
                    <a:pt x="2563906" y="2716306"/>
                  </a:cubicBezTo>
                  <a:cubicBezTo>
                    <a:pt x="2601919" y="2690963"/>
                    <a:pt x="2581163" y="2703194"/>
                    <a:pt x="2626659" y="2680447"/>
                  </a:cubicBezTo>
                  <a:cubicBezTo>
                    <a:pt x="2678199" y="2611727"/>
                    <a:pt x="2628011" y="2670357"/>
                    <a:pt x="2680447" y="2626659"/>
                  </a:cubicBezTo>
                  <a:cubicBezTo>
                    <a:pt x="2690187" y="2618543"/>
                    <a:pt x="2696258" y="2605921"/>
                    <a:pt x="2707341" y="2599764"/>
                  </a:cubicBezTo>
                  <a:cubicBezTo>
                    <a:pt x="2723862" y="2590586"/>
                    <a:pt x="2743582" y="2588854"/>
                    <a:pt x="2761129" y="2581835"/>
                  </a:cubicBezTo>
                  <a:cubicBezTo>
                    <a:pt x="2773537" y="2576872"/>
                    <a:pt x="2785035" y="2569882"/>
                    <a:pt x="2796988" y="2563906"/>
                  </a:cubicBezTo>
                  <a:cubicBezTo>
                    <a:pt x="2814917" y="2545976"/>
                    <a:pt x="2830838" y="2525783"/>
                    <a:pt x="2850776" y="2510117"/>
                  </a:cubicBezTo>
                  <a:cubicBezTo>
                    <a:pt x="2872943" y="2492700"/>
                    <a:pt x="2899695" y="2481875"/>
                    <a:pt x="2922494" y="2465294"/>
                  </a:cubicBezTo>
                  <a:cubicBezTo>
                    <a:pt x="2932747" y="2457837"/>
                    <a:pt x="2939847" y="2446748"/>
                    <a:pt x="2949388" y="2438400"/>
                  </a:cubicBezTo>
                  <a:cubicBezTo>
                    <a:pt x="2963788" y="2425800"/>
                    <a:pt x="2980107" y="2415470"/>
                    <a:pt x="2994212" y="2402541"/>
                  </a:cubicBezTo>
                  <a:cubicBezTo>
                    <a:pt x="3016019" y="2382552"/>
                    <a:pt x="3040556" y="2364402"/>
                    <a:pt x="3056965" y="2339788"/>
                  </a:cubicBezTo>
                  <a:cubicBezTo>
                    <a:pt x="3062941" y="2330823"/>
                    <a:pt x="3067882" y="2321074"/>
                    <a:pt x="3074894" y="2312894"/>
                  </a:cubicBezTo>
                  <a:cubicBezTo>
                    <a:pt x="3085895" y="2300059"/>
                    <a:pt x="3110753" y="2277035"/>
                    <a:pt x="3110753" y="2277035"/>
                  </a:cubicBezTo>
                  <a:cubicBezTo>
                    <a:pt x="3134158" y="2206823"/>
                    <a:pt x="3103328" y="2285946"/>
                    <a:pt x="3200400" y="2169459"/>
                  </a:cubicBezTo>
                  <a:cubicBezTo>
                    <a:pt x="3206450" y="2162199"/>
                    <a:pt x="3203215" y="2149739"/>
                    <a:pt x="3209365" y="2142564"/>
                  </a:cubicBezTo>
                  <a:cubicBezTo>
                    <a:pt x="3239617" y="2107269"/>
                    <a:pt x="3275106" y="2076823"/>
                    <a:pt x="3307976" y="2043953"/>
                  </a:cubicBezTo>
                  <a:cubicBezTo>
                    <a:pt x="3313953" y="2037976"/>
                    <a:pt x="3318873" y="2030711"/>
                    <a:pt x="3325906" y="2026023"/>
                  </a:cubicBezTo>
                  <a:cubicBezTo>
                    <a:pt x="3365232" y="1999806"/>
                    <a:pt x="3344181" y="2014558"/>
                    <a:pt x="3388659" y="1981200"/>
                  </a:cubicBezTo>
                  <a:cubicBezTo>
                    <a:pt x="3391647" y="1972235"/>
                    <a:pt x="3390244" y="1960209"/>
                    <a:pt x="3397623" y="1954306"/>
                  </a:cubicBezTo>
                  <a:cubicBezTo>
                    <a:pt x="3407244" y="1946609"/>
                    <a:pt x="3421274" y="1947006"/>
                    <a:pt x="3433482" y="1945341"/>
                  </a:cubicBezTo>
                  <a:cubicBezTo>
                    <a:pt x="3487105" y="1938029"/>
                    <a:pt x="3541338" y="1935519"/>
                    <a:pt x="3594847" y="1927412"/>
                  </a:cubicBezTo>
                  <a:cubicBezTo>
                    <a:pt x="3640043" y="1920564"/>
                    <a:pt x="3729318" y="1900517"/>
                    <a:pt x="3729318" y="1900517"/>
                  </a:cubicBezTo>
                  <a:cubicBezTo>
                    <a:pt x="3738283" y="1894541"/>
                    <a:pt x="3747445" y="1888850"/>
                    <a:pt x="3756212" y="1882588"/>
                  </a:cubicBezTo>
                  <a:cubicBezTo>
                    <a:pt x="3768370" y="1873904"/>
                    <a:pt x="3778707" y="1862376"/>
                    <a:pt x="3792071" y="1855694"/>
                  </a:cubicBezTo>
                  <a:cubicBezTo>
                    <a:pt x="3803091" y="1850184"/>
                    <a:pt x="3815976" y="1849717"/>
                    <a:pt x="3827929" y="1846729"/>
                  </a:cubicBezTo>
                  <a:cubicBezTo>
                    <a:pt x="3839882" y="1837764"/>
                    <a:pt x="3852310" y="1829400"/>
                    <a:pt x="3863788" y="1819835"/>
                  </a:cubicBezTo>
                  <a:cubicBezTo>
                    <a:pt x="3870281" y="1814424"/>
                    <a:pt x="3874470" y="1806254"/>
                    <a:pt x="3881718" y="1801906"/>
                  </a:cubicBezTo>
                  <a:cubicBezTo>
                    <a:pt x="3889821" y="1797044"/>
                    <a:pt x="3899764" y="1796259"/>
                    <a:pt x="3908612" y="1792941"/>
                  </a:cubicBezTo>
                  <a:cubicBezTo>
                    <a:pt x="3923679" y="1787291"/>
                    <a:pt x="3938494" y="1780988"/>
                    <a:pt x="3953435" y="1775012"/>
                  </a:cubicBezTo>
                  <a:cubicBezTo>
                    <a:pt x="3959412" y="1769035"/>
                    <a:pt x="3962934" y="1757684"/>
                    <a:pt x="3971365" y="1757082"/>
                  </a:cubicBezTo>
                  <a:cubicBezTo>
                    <a:pt x="4007257" y="1754518"/>
                    <a:pt x="4043205" y="1761843"/>
                    <a:pt x="4078941" y="1766047"/>
                  </a:cubicBezTo>
                  <a:cubicBezTo>
                    <a:pt x="4112376" y="1769981"/>
                    <a:pt x="4122119" y="1774463"/>
                    <a:pt x="4150659" y="1783976"/>
                  </a:cubicBezTo>
                  <a:cubicBezTo>
                    <a:pt x="4154412" y="1783038"/>
                    <a:pt x="4206485" y="1770995"/>
                    <a:pt x="4213412" y="1766047"/>
                  </a:cubicBezTo>
                  <a:cubicBezTo>
                    <a:pt x="4227167" y="1756222"/>
                    <a:pt x="4236121" y="1740809"/>
                    <a:pt x="4249271" y="1730188"/>
                  </a:cubicBezTo>
                  <a:cubicBezTo>
                    <a:pt x="4424760" y="1588447"/>
                    <a:pt x="4382702" y="1616063"/>
                    <a:pt x="4491318" y="1550894"/>
                  </a:cubicBezTo>
                  <a:cubicBezTo>
                    <a:pt x="4508981" y="1480236"/>
                    <a:pt x="4484452" y="1539786"/>
                    <a:pt x="4572000" y="1479176"/>
                  </a:cubicBezTo>
                  <a:cubicBezTo>
                    <a:pt x="4589373" y="1467149"/>
                    <a:pt x="4602688" y="1450059"/>
                    <a:pt x="4616823" y="1434353"/>
                  </a:cubicBezTo>
                  <a:cubicBezTo>
                    <a:pt x="4629623" y="1420131"/>
                    <a:pt x="4639152" y="1403059"/>
                    <a:pt x="4652682" y="1389529"/>
                  </a:cubicBezTo>
                  <a:cubicBezTo>
                    <a:pt x="4666212" y="1375999"/>
                    <a:pt x="4683976" y="1367200"/>
                    <a:pt x="4697506" y="1353670"/>
                  </a:cubicBezTo>
                  <a:cubicBezTo>
                    <a:pt x="4720706" y="1330470"/>
                    <a:pt x="4757330" y="1278255"/>
                    <a:pt x="4787153" y="1255059"/>
                  </a:cubicBezTo>
                  <a:cubicBezTo>
                    <a:pt x="4800907" y="1244362"/>
                    <a:pt x="4818037" y="1238619"/>
                    <a:pt x="4831976" y="1228164"/>
                  </a:cubicBezTo>
                  <a:cubicBezTo>
                    <a:pt x="4842119" y="1220557"/>
                    <a:pt x="4850755" y="1211010"/>
                    <a:pt x="4858871" y="1201270"/>
                  </a:cubicBezTo>
                  <a:cubicBezTo>
                    <a:pt x="4865768" y="1192993"/>
                    <a:pt x="4868387" y="1181106"/>
                    <a:pt x="4876800" y="1174376"/>
                  </a:cubicBezTo>
                  <a:cubicBezTo>
                    <a:pt x="4884179" y="1168473"/>
                    <a:pt x="4894729" y="1168400"/>
                    <a:pt x="4903694" y="1165412"/>
                  </a:cubicBezTo>
                  <a:cubicBezTo>
                    <a:pt x="4924612" y="1147482"/>
                    <a:pt x="4946966" y="1131104"/>
                    <a:pt x="4966447" y="1111623"/>
                  </a:cubicBezTo>
                  <a:cubicBezTo>
                    <a:pt x="4977012" y="1101058"/>
                    <a:pt x="4983346" y="1086870"/>
                    <a:pt x="4993341" y="1075764"/>
                  </a:cubicBezTo>
                  <a:cubicBezTo>
                    <a:pt x="5032222" y="1032563"/>
                    <a:pt x="5090667" y="980998"/>
                    <a:pt x="5136776" y="950259"/>
                  </a:cubicBezTo>
                  <a:cubicBezTo>
                    <a:pt x="5150166" y="941333"/>
                    <a:pt x="5166659" y="938306"/>
                    <a:pt x="5181600" y="932329"/>
                  </a:cubicBezTo>
                  <a:cubicBezTo>
                    <a:pt x="5190565" y="923364"/>
                    <a:pt x="5197945" y="912468"/>
                    <a:pt x="5208494" y="905435"/>
                  </a:cubicBezTo>
                  <a:cubicBezTo>
                    <a:pt x="5216357" y="900193"/>
                    <a:pt x="5228129" y="902519"/>
                    <a:pt x="5235388" y="896470"/>
                  </a:cubicBezTo>
                  <a:cubicBezTo>
                    <a:pt x="5246866" y="886905"/>
                    <a:pt x="5251717" y="871177"/>
                    <a:pt x="5262282" y="860612"/>
                  </a:cubicBezTo>
                  <a:cubicBezTo>
                    <a:pt x="5328187" y="794707"/>
                    <a:pt x="5282179" y="848674"/>
                    <a:pt x="5351929" y="806823"/>
                  </a:cubicBezTo>
                  <a:cubicBezTo>
                    <a:pt x="5437481" y="755491"/>
                    <a:pt x="5358160" y="780611"/>
                    <a:pt x="5432612" y="762000"/>
                  </a:cubicBezTo>
                  <a:cubicBezTo>
                    <a:pt x="5444565" y="747059"/>
                    <a:pt x="5453164" y="728657"/>
                    <a:pt x="5468471" y="717176"/>
                  </a:cubicBezTo>
                  <a:cubicBezTo>
                    <a:pt x="5478327" y="709784"/>
                    <a:pt x="5494708" y="715909"/>
                    <a:pt x="5504329" y="708212"/>
                  </a:cubicBezTo>
                  <a:cubicBezTo>
                    <a:pt x="5511708" y="702309"/>
                    <a:pt x="5507244" y="688577"/>
                    <a:pt x="5513294" y="681317"/>
                  </a:cubicBezTo>
                  <a:cubicBezTo>
                    <a:pt x="5546425" y="641560"/>
                    <a:pt x="5589791" y="646296"/>
                    <a:pt x="5638800" y="636494"/>
                  </a:cubicBezTo>
                  <a:cubicBezTo>
                    <a:pt x="5650753" y="624541"/>
                    <a:pt x="5661937" y="611766"/>
                    <a:pt x="5674659" y="600635"/>
                  </a:cubicBezTo>
                  <a:cubicBezTo>
                    <a:pt x="5685903" y="590796"/>
                    <a:pt x="5700794" y="585085"/>
                    <a:pt x="5710518" y="573741"/>
                  </a:cubicBezTo>
                  <a:cubicBezTo>
                    <a:pt x="5719215" y="563594"/>
                    <a:pt x="5717499" y="545546"/>
                    <a:pt x="5728447" y="537882"/>
                  </a:cubicBezTo>
                  <a:cubicBezTo>
                    <a:pt x="5749363" y="523241"/>
                    <a:pt x="5776259" y="519953"/>
                    <a:pt x="5800165" y="510988"/>
                  </a:cubicBezTo>
                  <a:cubicBezTo>
                    <a:pt x="5815106" y="478117"/>
                    <a:pt x="5831901" y="446028"/>
                    <a:pt x="5844988" y="412376"/>
                  </a:cubicBezTo>
                  <a:cubicBezTo>
                    <a:pt x="5852873" y="392100"/>
                    <a:pt x="5856667" y="370460"/>
                    <a:pt x="5862918" y="349623"/>
                  </a:cubicBezTo>
                  <a:cubicBezTo>
                    <a:pt x="5865633" y="340572"/>
                    <a:pt x="5867656" y="331181"/>
                    <a:pt x="5871882" y="322729"/>
                  </a:cubicBezTo>
                  <a:cubicBezTo>
                    <a:pt x="5876700" y="313092"/>
                    <a:pt x="5881535" y="302732"/>
                    <a:pt x="5889812" y="295835"/>
                  </a:cubicBezTo>
                  <a:cubicBezTo>
                    <a:pt x="5900078" y="287280"/>
                    <a:pt x="5913718" y="283882"/>
                    <a:pt x="5925671" y="277906"/>
                  </a:cubicBezTo>
                  <a:cubicBezTo>
                    <a:pt x="5995601" y="207972"/>
                    <a:pt x="5882336" y="323588"/>
                    <a:pt x="5961529" y="233082"/>
                  </a:cubicBezTo>
                  <a:cubicBezTo>
                    <a:pt x="5988799" y="201917"/>
                    <a:pt x="6007469" y="194991"/>
                    <a:pt x="6024282" y="161364"/>
                  </a:cubicBezTo>
                  <a:cubicBezTo>
                    <a:pt x="6028508" y="152912"/>
                    <a:pt x="6029021" y="142922"/>
                    <a:pt x="6033247" y="134470"/>
                  </a:cubicBezTo>
                  <a:cubicBezTo>
                    <a:pt x="6045206" y="110551"/>
                    <a:pt x="6090707" y="58541"/>
                    <a:pt x="6104965" y="53788"/>
                  </a:cubicBezTo>
                  <a:cubicBezTo>
                    <a:pt x="6172564" y="31254"/>
                    <a:pt x="6089240" y="61651"/>
                    <a:pt x="6158753" y="26894"/>
                  </a:cubicBezTo>
                  <a:cubicBezTo>
                    <a:pt x="6167205" y="22668"/>
                    <a:pt x="6176561" y="20525"/>
                    <a:pt x="6185647" y="17929"/>
                  </a:cubicBezTo>
                  <a:cubicBezTo>
                    <a:pt x="6223094" y="7230"/>
                    <a:pt x="6233025" y="7044"/>
                    <a:pt x="6275294" y="0"/>
                  </a:cubicBezTo>
                  <a:cubicBezTo>
                    <a:pt x="6300294" y="3125"/>
                    <a:pt x="6362496" y="9127"/>
                    <a:pt x="6391835" y="17929"/>
                  </a:cubicBezTo>
                  <a:cubicBezTo>
                    <a:pt x="6407249" y="22553"/>
                    <a:pt x="6421718" y="29882"/>
                    <a:pt x="6436659" y="35859"/>
                  </a:cubicBezTo>
                  <a:cubicBezTo>
                    <a:pt x="6448612" y="47812"/>
                    <a:pt x="6459884" y="60487"/>
                    <a:pt x="6472518" y="71717"/>
                  </a:cubicBezTo>
                  <a:cubicBezTo>
                    <a:pt x="6486819" y="84429"/>
                    <a:pt x="6503811" y="94046"/>
                    <a:pt x="6517341" y="107576"/>
                  </a:cubicBezTo>
                  <a:cubicBezTo>
                    <a:pt x="6612098" y="202334"/>
                    <a:pt x="6468366" y="81533"/>
                    <a:pt x="6580094" y="179294"/>
                  </a:cubicBezTo>
                  <a:cubicBezTo>
                    <a:pt x="6672097" y="259796"/>
                    <a:pt x="6566355" y="156590"/>
                    <a:pt x="6642847" y="233082"/>
                  </a:cubicBezTo>
                  <a:cubicBezTo>
                    <a:pt x="6657805" y="307870"/>
                    <a:pt x="6636619" y="253748"/>
                    <a:pt x="6687671" y="304800"/>
                  </a:cubicBezTo>
                  <a:cubicBezTo>
                    <a:pt x="6701357" y="318486"/>
                    <a:pt x="6825315" y="462690"/>
                    <a:pt x="6875929" y="493059"/>
                  </a:cubicBezTo>
                  <a:cubicBezTo>
                    <a:pt x="6897822" y="506195"/>
                    <a:pt x="6924811" y="508535"/>
                    <a:pt x="6947647" y="519953"/>
                  </a:cubicBezTo>
                  <a:cubicBezTo>
                    <a:pt x="7051038" y="571648"/>
                    <a:pt x="6954195" y="546365"/>
                    <a:pt x="7046259" y="564776"/>
                  </a:cubicBezTo>
                  <a:cubicBezTo>
                    <a:pt x="7067177" y="576729"/>
                    <a:pt x="7087463" y="589861"/>
                    <a:pt x="7109012" y="600635"/>
                  </a:cubicBezTo>
                  <a:cubicBezTo>
                    <a:pt x="7123405" y="607832"/>
                    <a:pt x="7139442" y="611367"/>
                    <a:pt x="7153835" y="618564"/>
                  </a:cubicBezTo>
                  <a:cubicBezTo>
                    <a:pt x="7223353" y="653323"/>
                    <a:pt x="7140020" y="622924"/>
                    <a:pt x="7207623" y="645459"/>
                  </a:cubicBezTo>
                  <a:cubicBezTo>
                    <a:pt x="7213600" y="651435"/>
                    <a:pt x="7220865" y="656355"/>
                    <a:pt x="7225553" y="663388"/>
                  </a:cubicBezTo>
                  <a:cubicBezTo>
                    <a:pt x="7239619" y="684487"/>
                    <a:pt x="7243068" y="707797"/>
                    <a:pt x="7261412" y="726141"/>
                  </a:cubicBezTo>
                  <a:cubicBezTo>
                    <a:pt x="7269031" y="733759"/>
                    <a:pt x="7279341" y="738094"/>
                    <a:pt x="7288306" y="744070"/>
                  </a:cubicBezTo>
                  <a:cubicBezTo>
                    <a:pt x="7295597" y="765942"/>
                    <a:pt x="7297823" y="780482"/>
                    <a:pt x="7315200" y="797859"/>
                  </a:cubicBezTo>
                  <a:cubicBezTo>
                    <a:pt x="7325765" y="808424"/>
                    <a:pt x="7340494" y="814188"/>
                    <a:pt x="7351059" y="824753"/>
                  </a:cubicBezTo>
                  <a:cubicBezTo>
                    <a:pt x="7364589" y="838283"/>
                    <a:pt x="7374965" y="854635"/>
                    <a:pt x="7386918" y="869576"/>
                  </a:cubicBezTo>
                  <a:cubicBezTo>
                    <a:pt x="7393364" y="895361"/>
                    <a:pt x="7390303" y="909259"/>
                    <a:pt x="7413812" y="923364"/>
                  </a:cubicBezTo>
                  <a:cubicBezTo>
                    <a:pt x="7421915" y="928226"/>
                    <a:pt x="7431741" y="929341"/>
                    <a:pt x="7440706" y="932329"/>
                  </a:cubicBezTo>
                  <a:cubicBezTo>
                    <a:pt x="7484145" y="993868"/>
                    <a:pt x="7558596" y="1087766"/>
                    <a:pt x="7593106" y="1165412"/>
                  </a:cubicBezTo>
                  <a:cubicBezTo>
                    <a:pt x="7646828" y="1286285"/>
                    <a:pt x="7584939" y="1211033"/>
                    <a:pt x="7664823" y="1290917"/>
                  </a:cubicBezTo>
                  <a:cubicBezTo>
                    <a:pt x="7691717" y="1353670"/>
                    <a:pt x="7708703" y="1421671"/>
                    <a:pt x="7745506" y="1479176"/>
                  </a:cubicBezTo>
                  <a:cubicBezTo>
                    <a:pt x="7758493" y="1499468"/>
                    <a:pt x="7790352" y="1498918"/>
                    <a:pt x="7808259" y="1515035"/>
                  </a:cubicBezTo>
                  <a:cubicBezTo>
                    <a:pt x="7821210" y="1526691"/>
                    <a:pt x="7824190" y="1546316"/>
                    <a:pt x="7835153" y="1559859"/>
                  </a:cubicBezTo>
                  <a:cubicBezTo>
                    <a:pt x="7875126" y="1609238"/>
                    <a:pt x="7922541" y="1652469"/>
                    <a:pt x="7960659" y="1703294"/>
                  </a:cubicBezTo>
                  <a:cubicBezTo>
                    <a:pt x="7995160" y="1749295"/>
                    <a:pt x="7976988" y="1728588"/>
                    <a:pt x="8014447" y="1766047"/>
                  </a:cubicBezTo>
                  <a:cubicBezTo>
                    <a:pt x="8026400" y="1789953"/>
                    <a:pt x="8035957" y="1815215"/>
                    <a:pt x="8050306" y="1837764"/>
                  </a:cubicBezTo>
                  <a:cubicBezTo>
                    <a:pt x="8085951" y="1893777"/>
                    <a:pt x="8117403" y="1947085"/>
                    <a:pt x="8157882" y="1999129"/>
                  </a:cubicBezTo>
                  <a:cubicBezTo>
                    <a:pt x="8163071" y="2005801"/>
                    <a:pt x="8169495" y="2011444"/>
                    <a:pt x="8175812" y="2017059"/>
                  </a:cubicBezTo>
                  <a:cubicBezTo>
                    <a:pt x="8208514" y="2046127"/>
                    <a:pt x="8264461" y="2089304"/>
                    <a:pt x="8292353" y="2124635"/>
                  </a:cubicBezTo>
                  <a:cubicBezTo>
                    <a:pt x="8489902" y="2374864"/>
                    <a:pt x="8307163" y="2149189"/>
                    <a:pt x="8399929" y="2294964"/>
                  </a:cubicBezTo>
                  <a:cubicBezTo>
                    <a:pt x="8426014" y="2335954"/>
                    <a:pt x="8488916" y="2392915"/>
                    <a:pt x="8516471" y="2420470"/>
                  </a:cubicBezTo>
                  <a:lnTo>
                    <a:pt x="8516471" y="2420470"/>
                  </a:lnTo>
                  <a:cubicBezTo>
                    <a:pt x="8654615" y="2627689"/>
                    <a:pt x="8526118" y="2457014"/>
                    <a:pt x="8641976" y="2572870"/>
                  </a:cubicBezTo>
                  <a:cubicBezTo>
                    <a:pt x="8649595" y="2580489"/>
                    <a:pt x="8654196" y="2590627"/>
                    <a:pt x="8659906" y="2599764"/>
                  </a:cubicBezTo>
                  <a:cubicBezTo>
                    <a:pt x="8669141" y="2614540"/>
                    <a:pt x="8676808" y="2630313"/>
                    <a:pt x="8686800" y="2644588"/>
                  </a:cubicBezTo>
                  <a:cubicBezTo>
                    <a:pt x="8715417" y="2685470"/>
                    <a:pt x="8731702" y="2698455"/>
                    <a:pt x="8767482" y="2734235"/>
                  </a:cubicBezTo>
                  <a:cubicBezTo>
                    <a:pt x="8788475" y="2797211"/>
                    <a:pt x="8769766" y="2754449"/>
                    <a:pt x="8857129" y="2841812"/>
                  </a:cubicBezTo>
                  <a:lnTo>
                    <a:pt x="8875059" y="2859741"/>
                  </a:lnTo>
                  <a:cubicBezTo>
                    <a:pt x="8892148" y="2893920"/>
                    <a:pt x="8897367" y="2906650"/>
                    <a:pt x="8919882" y="2940423"/>
                  </a:cubicBezTo>
                  <a:cubicBezTo>
                    <a:pt x="8967667" y="3012100"/>
                    <a:pt x="8927262" y="2949280"/>
                    <a:pt x="8964706" y="2994212"/>
                  </a:cubicBezTo>
                  <a:cubicBezTo>
                    <a:pt x="8974271" y="3005690"/>
                    <a:pt x="8981504" y="3019056"/>
                    <a:pt x="8991600" y="3030070"/>
                  </a:cubicBezTo>
                  <a:cubicBezTo>
                    <a:pt x="9047303" y="3090837"/>
                    <a:pt x="9107941" y="3147069"/>
                    <a:pt x="9161929" y="3209364"/>
                  </a:cubicBezTo>
                  <a:cubicBezTo>
                    <a:pt x="9185818" y="3236929"/>
                    <a:pt x="9202146" y="3270330"/>
                    <a:pt x="9224682" y="3299012"/>
                  </a:cubicBezTo>
                  <a:cubicBezTo>
                    <a:pt x="9235126" y="3312304"/>
                    <a:pt x="9249410" y="3322149"/>
                    <a:pt x="9260541" y="3334870"/>
                  </a:cubicBezTo>
                  <a:cubicBezTo>
                    <a:pt x="9270380" y="3346114"/>
                    <a:pt x="9277509" y="3359562"/>
                    <a:pt x="9287435" y="3370729"/>
                  </a:cubicBezTo>
                  <a:cubicBezTo>
                    <a:pt x="9301473" y="3386522"/>
                    <a:pt x="9316466" y="3401515"/>
                    <a:pt x="9332259" y="3415553"/>
                  </a:cubicBezTo>
                  <a:cubicBezTo>
                    <a:pt x="9343426" y="3425479"/>
                    <a:pt x="9358067" y="3431391"/>
                    <a:pt x="9368118" y="3442447"/>
                  </a:cubicBezTo>
                  <a:cubicBezTo>
                    <a:pt x="9388219" y="3464558"/>
                    <a:pt x="9400776" y="3493034"/>
                    <a:pt x="9421906" y="3514164"/>
                  </a:cubicBezTo>
                  <a:cubicBezTo>
                    <a:pt x="9535755" y="3628013"/>
                    <a:pt x="9481839" y="3586990"/>
                    <a:pt x="9574306" y="3648635"/>
                  </a:cubicBezTo>
                  <a:cubicBezTo>
                    <a:pt x="9580282" y="3663576"/>
                    <a:pt x="9583309" y="3680069"/>
                    <a:pt x="9592235" y="3693459"/>
                  </a:cubicBezTo>
                  <a:cubicBezTo>
                    <a:pt x="9601612" y="3707524"/>
                    <a:pt x="9615373" y="3718186"/>
                    <a:pt x="9628094" y="3729317"/>
                  </a:cubicBezTo>
                  <a:cubicBezTo>
                    <a:pt x="9662694" y="3759592"/>
                    <a:pt x="9673793" y="3761132"/>
                    <a:pt x="9717741" y="3783106"/>
                  </a:cubicBezTo>
                  <a:cubicBezTo>
                    <a:pt x="9735670" y="3804024"/>
                    <a:pt x="9752048" y="3826378"/>
                    <a:pt x="9771529" y="3845859"/>
                  </a:cubicBezTo>
                  <a:cubicBezTo>
                    <a:pt x="9785059" y="3859389"/>
                    <a:pt x="9805462" y="3865985"/>
                    <a:pt x="9816353" y="3881717"/>
                  </a:cubicBezTo>
                  <a:cubicBezTo>
                    <a:pt x="9833105" y="3905915"/>
                    <a:pt x="9836787" y="3937335"/>
                    <a:pt x="9852212" y="3962400"/>
                  </a:cubicBezTo>
                  <a:cubicBezTo>
                    <a:pt x="9861071" y="3976797"/>
                    <a:pt x="9876841" y="3985625"/>
                    <a:pt x="9888071" y="3998259"/>
                  </a:cubicBezTo>
                  <a:cubicBezTo>
                    <a:pt x="9900783" y="4012560"/>
                    <a:pt x="9911477" y="4028555"/>
                    <a:pt x="9923929" y="4043082"/>
                  </a:cubicBezTo>
                  <a:cubicBezTo>
                    <a:pt x="9929430" y="4049499"/>
                    <a:pt x="9936448" y="4054519"/>
                    <a:pt x="9941859" y="4061012"/>
                  </a:cubicBezTo>
                  <a:cubicBezTo>
                    <a:pt x="9966357" y="4090410"/>
                    <a:pt x="9989670" y="4120777"/>
                    <a:pt x="10013576" y="4150659"/>
                  </a:cubicBezTo>
                  <a:cubicBezTo>
                    <a:pt x="10043458" y="4252259"/>
                    <a:pt x="10071214" y="4354509"/>
                    <a:pt x="10103223" y="4455459"/>
                  </a:cubicBezTo>
                  <a:cubicBezTo>
                    <a:pt x="10110101" y="4477152"/>
                    <a:pt x="10122921" y="4496622"/>
                    <a:pt x="10130118" y="4518212"/>
                  </a:cubicBezTo>
                  <a:cubicBezTo>
                    <a:pt x="10137910" y="4541589"/>
                    <a:pt x="10142506" y="4565919"/>
                    <a:pt x="10148047" y="4589929"/>
                  </a:cubicBezTo>
                  <a:cubicBezTo>
                    <a:pt x="10151473" y="4604776"/>
                    <a:pt x="10151805" y="4620433"/>
                    <a:pt x="10157012" y="4634753"/>
                  </a:cubicBezTo>
                  <a:cubicBezTo>
                    <a:pt x="10163862" y="4653592"/>
                    <a:pt x="10174941" y="4670612"/>
                    <a:pt x="10183906" y="4688541"/>
                  </a:cubicBezTo>
                  <a:cubicBezTo>
                    <a:pt x="10186894" y="4727388"/>
                    <a:pt x="10188319" y="4766387"/>
                    <a:pt x="10192871" y="4805082"/>
                  </a:cubicBezTo>
                  <a:cubicBezTo>
                    <a:pt x="10194311" y="4817318"/>
                    <a:pt x="10200667" y="4828676"/>
                    <a:pt x="10201835" y="4840941"/>
                  </a:cubicBezTo>
                  <a:cubicBezTo>
                    <a:pt x="10206660" y="4891600"/>
                    <a:pt x="10206574" y="4942629"/>
                    <a:pt x="10210800" y="4993341"/>
                  </a:cubicBezTo>
                  <a:cubicBezTo>
                    <a:pt x="10212555" y="5014398"/>
                    <a:pt x="10216470" y="5035223"/>
                    <a:pt x="10219765" y="5056094"/>
                  </a:cubicBezTo>
                  <a:cubicBezTo>
                    <a:pt x="10251870" y="5259424"/>
                    <a:pt x="10226332" y="5084141"/>
                    <a:pt x="10246659" y="5226423"/>
                  </a:cubicBezTo>
                  <a:cubicBezTo>
                    <a:pt x="10249647" y="5274235"/>
                    <a:pt x="10251081" y="5322170"/>
                    <a:pt x="10255623" y="5369859"/>
                  </a:cubicBezTo>
                  <a:cubicBezTo>
                    <a:pt x="10257068" y="5385027"/>
                    <a:pt x="10262574" y="5399579"/>
                    <a:pt x="10264588" y="5414682"/>
                  </a:cubicBezTo>
                  <a:cubicBezTo>
                    <a:pt x="10268557" y="5444450"/>
                    <a:pt x="10263558" y="5476010"/>
                    <a:pt x="10273553" y="5504329"/>
                  </a:cubicBezTo>
                  <a:cubicBezTo>
                    <a:pt x="10282108" y="5528569"/>
                    <a:pt x="10303435" y="5546164"/>
                    <a:pt x="10318376" y="5567082"/>
                  </a:cubicBezTo>
                  <a:cubicBezTo>
                    <a:pt x="10315388" y="5653741"/>
                    <a:pt x="10322798" y="5741388"/>
                    <a:pt x="10309412" y="5827059"/>
                  </a:cubicBezTo>
                  <a:cubicBezTo>
                    <a:pt x="10307105" y="5841821"/>
                    <a:pt x="10281472" y="5841283"/>
                    <a:pt x="10273553" y="5853953"/>
                  </a:cubicBezTo>
                  <a:cubicBezTo>
                    <a:pt x="10265477" y="5866874"/>
                    <a:pt x="10274504" y="5887207"/>
                    <a:pt x="10264588" y="5898776"/>
                  </a:cubicBezTo>
                  <a:cubicBezTo>
                    <a:pt x="10170323" y="6008751"/>
                    <a:pt x="10188210" y="5952683"/>
                    <a:pt x="10094259" y="6015317"/>
                  </a:cubicBezTo>
                  <a:cubicBezTo>
                    <a:pt x="10071336" y="6030599"/>
                    <a:pt x="10050987" y="6049625"/>
                    <a:pt x="10031506" y="6069106"/>
                  </a:cubicBezTo>
                  <a:cubicBezTo>
                    <a:pt x="10015003" y="6085609"/>
                    <a:pt x="10006946" y="6111315"/>
                    <a:pt x="9986682" y="6122894"/>
                  </a:cubicBezTo>
                  <a:cubicBezTo>
                    <a:pt x="9962762" y="6136563"/>
                    <a:pt x="9932894" y="6134847"/>
                    <a:pt x="9906000" y="6140823"/>
                  </a:cubicBezTo>
                  <a:cubicBezTo>
                    <a:pt x="9879106" y="6155764"/>
                    <a:pt x="9854900" y="6177195"/>
                    <a:pt x="9825318" y="6185647"/>
                  </a:cubicBezTo>
                  <a:cubicBezTo>
                    <a:pt x="9753706" y="6206108"/>
                    <a:pt x="9731366" y="6197337"/>
                    <a:pt x="9672918" y="6185647"/>
                  </a:cubicBezTo>
                  <a:cubicBezTo>
                    <a:pt x="9622118" y="6188635"/>
                    <a:pt x="9571230" y="6190386"/>
                    <a:pt x="9520518" y="6194612"/>
                  </a:cubicBezTo>
                  <a:cubicBezTo>
                    <a:pt x="9499461" y="6196367"/>
                    <a:pt x="9478808" y="6201663"/>
                    <a:pt x="9457765" y="6203576"/>
                  </a:cubicBezTo>
                  <a:cubicBezTo>
                    <a:pt x="9413026" y="6207643"/>
                    <a:pt x="9368118" y="6209553"/>
                    <a:pt x="9323294" y="6212541"/>
                  </a:cubicBezTo>
                  <a:cubicBezTo>
                    <a:pt x="9119196" y="6253360"/>
                    <a:pt x="9313408" y="6221506"/>
                    <a:pt x="8928847" y="6221506"/>
                  </a:cubicBezTo>
                  <a:cubicBezTo>
                    <a:pt x="8800318" y="6221506"/>
                    <a:pt x="8671859" y="6227482"/>
                    <a:pt x="8543365" y="6230470"/>
                  </a:cubicBezTo>
                  <a:cubicBezTo>
                    <a:pt x="8069162" y="6223696"/>
                    <a:pt x="8077481" y="6261912"/>
                    <a:pt x="7781365" y="6194612"/>
                  </a:cubicBezTo>
                  <a:cubicBezTo>
                    <a:pt x="7603402" y="6154165"/>
                    <a:pt x="7874183" y="6201196"/>
                    <a:pt x="7611035" y="6158753"/>
                  </a:cubicBezTo>
                  <a:lnTo>
                    <a:pt x="7440706" y="6131859"/>
                  </a:lnTo>
                  <a:cubicBezTo>
                    <a:pt x="7363056" y="6100798"/>
                    <a:pt x="7427506" y="6122187"/>
                    <a:pt x="7324165" y="6104964"/>
                  </a:cubicBezTo>
                  <a:cubicBezTo>
                    <a:pt x="7294106" y="6099954"/>
                    <a:pt x="7264718" y="6091116"/>
                    <a:pt x="7234518" y="6087035"/>
                  </a:cubicBezTo>
                  <a:cubicBezTo>
                    <a:pt x="7154070" y="6076164"/>
                    <a:pt x="7073023" y="6070210"/>
                    <a:pt x="6992471" y="6060141"/>
                  </a:cubicBezTo>
                  <a:cubicBezTo>
                    <a:pt x="6977351" y="6058251"/>
                    <a:pt x="6962751" y="6053190"/>
                    <a:pt x="6947647" y="6051176"/>
                  </a:cubicBezTo>
                  <a:cubicBezTo>
                    <a:pt x="6917879" y="6047207"/>
                    <a:pt x="6887623" y="6047149"/>
                    <a:pt x="6858000" y="6042212"/>
                  </a:cubicBezTo>
                  <a:cubicBezTo>
                    <a:pt x="6779959" y="6029205"/>
                    <a:pt x="6702759" y="6011541"/>
                    <a:pt x="6624918" y="5997388"/>
                  </a:cubicBezTo>
                  <a:cubicBezTo>
                    <a:pt x="6604129" y="5993608"/>
                    <a:pt x="6583083" y="5991411"/>
                    <a:pt x="6562165" y="5988423"/>
                  </a:cubicBezTo>
                  <a:lnTo>
                    <a:pt x="5853953" y="5997388"/>
                  </a:lnTo>
                  <a:cubicBezTo>
                    <a:pt x="5829867" y="5997942"/>
                    <a:pt x="5806327" y="6006353"/>
                    <a:pt x="5782235" y="6006353"/>
                  </a:cubicBezTo>
                  <a:cubicBezTo>
                    <a:pt x="5623830" y="6006353"/>
                    <a:pt x="5465482" y="6000376"/>
                    <a:pt x="5307106" y="5997388"/>
                  </a:cubicBezTo>
                  <a:lnTo>
                    <a:pt x="4177553" y="6006353"/>
                  </a:lnTo>
                  <a:cubicBezTo>
                    <a:pt x="3931151" y="6009304"/>
                    <a:pt x="3812948" y="6015199"/>
                    <a:pt x="3585882" y="6024282"/>
                  </a:cubicBezTo>
                  <a:lnTo>
                    <a:pt x="3487271" y="6033247"/>
                  </a:lnTo>
                  <a:cubicBezTo>
                    <a:pt x="3463311" y="6035769"/>
                    <a:pt x="3439550" y="6040079"/>
                    <a:pt x="3415553" y="6042212"/>
                  </a:cubicBezTo>
                  <a:lnTo>
                    <a:pt x="3083859" y="6069106"/>
                  </a:lnTo>
                  <a:cubicBezTo>
                    <a:pt x="3024026" y="6074354"/>
                    <a:pt x="2964511" y="6083288"/>
                    <a:pt x="2904565" y="6087035"/>
                  </a:cubicBezTo>
                  <a:lnTo>
                    <a:pt x="2761129" y="6096000"/>
                  </a:lnTo>
                  <a:lnTo>
                    <a:pt x="2447365" y="6122894"/>
                  </a:lnTo>
                  <a:cubicBezTo>
                    <a:pt x="2387683" y="6127235"/>
                    <a:pt x="2327813" y="6128445"/>
                    <a:pt x="2268071" y="6131859"/>
                  </a:cubicBezTo>
                  <a:cubicBezTo>
                    <a:pt x="2178135" y="6136998"/>
                    <a:pt x="2106049" y="6142942"/>
                    <a:pt x="2017059" y="6149788"/>
                  </a:cubicBezTo>
                  <a:lnTo>
                    <a:pt x="1577788" y="6140823"/>
                  </a:lnTo>
                  <a:cubicBezTo>
                    <a:pt x="1556671" y="6140069"/>
                    <a:pt x="1536158" y="6132401"/>
                    <a:pt x="1515035" y="6131859"/>
                  </a:cubicBezTo>
                  <a:cubicBezTo>
                    <a:pt x="1302919" y="6126420"/>
                    <a:pt x="1090706" y="6125882"/>
                    <a:pt x="878541" y="6122894"/>
                  </a:cubicBezTo>
                  <a:cubicBezTo>
                    <a:pt x="866588" y="6119906"/>
                    <a:pt x="854529" y="6117314"/>
                    <a:pt x="842682" y="6113929"/>
                  </a:cubicBezTo>
                  <a:cubicBezTo>
                    <a:pt x="833596" y="6111333"/>
                    <a:pt x="825085" y="6106654"/>
                    <a:pt x="815788" y="6104964"/>
                  </a:cubicBezTo>
                  <a:cubicBezTo>
                    <a:pt x="792085" y="6100654"/>
                    <a:pt x="767977" y="6098988"/>
                    <a:pt x="744071" y="6096000"/>
                  </a:cubicBezTo>
                  <a:cubicBezTo>
                    <a:pt x="738094" y="6090023"/>
                    <a:pt x="734101" y="6080913"/>
                    <a:pt x="726141" y="6078070"/>
                  </a:cubicBezTo>
                  <a:cubicBezTo>
                    <a:pt x="691332" y="6065638"/>
                    <a:pt x="653845" y="6062201"/>
                    <a:pt x="618565" y="6051176"/>
                  </a:cubicBezTo>
                  <a:lnTo>
                    <a:pt x="475129" y="6006353"/>
                  </a:lnTo>
                  <a:cubicBezTo>
                    <a:pt x="417874" y="5988273"/>
                    <a:pt x="478716" y="6007877"/>
                    <a:pt x="394447" y="5961529"/>
                  </a:cubicBezTo>
                  <a:cubicBezTo>
                    <a:pt x="353463" y="5938988"/>
                    <a:pt x="309552" y="5921982"/>
                    <a:pt x="268941" y="5898776"/>
                  </a:cubicBezTo>
                  <a:cubicBezTo>
                    <a:pt x="194585" y="5856287"/>
                    <a:pt x="227737" y="5873691"/>
                    <a:pt x="170329" y="5844988"/>
                  </a:cubicBezTo>
                  <a:cubicBezTo>
                    <a:pt x="161364" y="5836023"/>
                    <a:pt x="153751" y="5825463"/>
                    <a:pt x="143435" y="5818094"/>
                  </a:cubicBezTo>
                  <a:cubicBezTo>
                    <a:pt x="132560" y="5810326"/>
                    <a:pt x="117842" y="5808719"/>
                    <a:pt x="107576" y="5800164"/>
                  </a:cubicBezTo>
                  <a:cubicBezTo>
                    <a:pt x="99299" y="5793267"/>
                    <a:pt x="97755" y="5780365"/>
                    <a:pt x="89647" y="5773270"/>
                  </a:cubicBezTo>
                  <a:cubicBezTo>
                    <a:pt x="73430" y="5759080"/>
                    <a:pt x="53512" y="5749769"/>
                    <a:pt x="35859" y="5737412"/>
                  </a:cubicBezTo>
                  <a:cubicBezTo>
                    <a:pt x="23619" y="5728844"/>
                    <a:pt x="11953" y="5719482"/>
                    <a:pt x="0" y="5710517"/>
                  </a:cubicBezTo>
                  <a:cubicBezTo>
                    <a:pt x="14941" y="5707529"/>
                    <a:pt x="29949" y="5704858"/>
                    <a:pt x="44823" y="5701553"/>
                  </a:cubicBezTo>
                  <a:cubicBezTo>
                    <a:pt x="56851" y="5698880"/>
                    <a:pt x="71970" y="5701300"/>
                    <a:pt x="80682" y="5692588"/>
                  </a:cubicBezTo>
                  <a:cubicBezTo>
                    <a:pt x="89394" y="5683876"/>
                    <a:pt x="86659" y="5668682"/>
                    <a:pt x="89647" y="5656729"/>
                  </a:cubicBezTo>
                  <a:cubicBezTo>
                    <a:pt x="80259" y="5591018"/>
                    <a:pt x="67235" y="5596965"/>
                    <a:pt x="62753" y="5585012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 rot="1713331" flipH="1">
              <a:off x="-1405386" y="2633779"/>
              <a:ext cx="6314450" cy="6566712"/>
            </a:xfrm>
            <a:custGeom>
              <a:avLst/>
              <a:gdLst>
                <a:gd name="connsiteX0" fmla="*/ 62753 w 10322798"/>
                <a:gd name="connsiteY0" fmla="*/ 5585012 h 6261912"/>
                <a:gd name="connsiteX1" fmla="*/ 62753 w 10322798"/>
                <a:gd name="connsiteY1" fmla="*/ 5585012 h 6261912"/>
                <a:gd name="connsiteX2" fmla="*/ 80682 w 10322798"/>
                <a:gd name="connsiteY2" fmla="*/ 5423647 h 6261912"/>
                <a:gd name="connsiteX3" fmla="*/ 98612 w 10322798"/>
                <a:gd name="connsiteY3" fmla="*/ 5405717 h 6261912"/>
                <a:gd name="connsiteX4" fmla="*/ 116541 w 10322798"/>
                <a:gd name="connsiteY4" fmla="*/ 5360894 h 6261912"/>
                <a:gd name="connsiteX5" fmla="*/ 188259 w 10322798"/>
                <a:gd name="connsiteY5" fmla="*/ 5208494 h 6261912"/>
                <a:gd name="connsiteX6" fmla="*/ 215153 w 10322798"/>
                <a:gd name="connsiteY6" fmla="*/ 5136776 h 6261912"/>
                <a:gd name="connsiteX7" fmla="*/ 224118 w 10322798"/>
                <a:gd name="connsiteY7" fmla="*/ 5109882 h 6261912"/>
                <a:gd name="connsiteX8" fmla="*/ 242047 w 10322798"/>
                <a:gd name="connsiteY8" fmla="*/ 5065059 h 6261912"/>
                <a:gd name="connsiteX9" fmla="*/ 295835 w 10322798"/>
                <a:gd name="connsiteY9" fmla="*/ 4984376 h 6261912"/>
                <a:gd name="connsiteX10" fmla="*/ 304800 w 10322798"/>
                <a:gd name="connsiteY10" fmla="*/ 4957482 h 6261912"/>
                <a:gd name="connsiteX11" fmla="*/ 358588 w 10322798"/>
                <a:gd name="connsiteY11" fmla="*/ 4912659 h 6261912"/>
                <a:gd name="connsiteX12" fmla="*/ 394447 w 10322798"/>
                <a:gd name="connsiteY12" fmla="*/ 4885764 h 6261912"/>
                <a:gd name="connsiteX13" fmla="*/ 537882 w 10322798"/>
                <a:gd name="connsiteY13" fmla="*/ 4778188 h 6261912"/>
                <a:gd name="connsiteX14" fmla="*/ 609600 w 10322798"/>
                <a:gd name="connsiteY14" fmla="*/ 4715435 h 6261912"/>
                <a:gd name="connsiteX15" fmla="*/ 645459 w 10322798"/>
                <a:gd name="connsiteY15" fmla="*/ 4697506 h 6261912"/>
                <a:gd name="connsiteX16" fmla="*/ 699247 w 10322798"/>
                <a:gd name="connsiteY16" fmla="*/ 4643717 h 6261912"/>
                <a:gd name="connsiteX17" fmla="*/ 744071 w 10322798"/>
                <a:gd name="connsiteY17" fmla="*/ 4607859 h 6261912"/>
                <a:gd name="connsiteX18" fmla="*/ 833718 w 10322798"/>
                <a:gd name="connsiteY18" fmla="*/ 4527176 h 6261912"/>
                <a:gd name="connsiteX19" fmla="*/ 905435 w 10322798"/>
                <a:gd name="connsiteY19" fmla="*/ 4437529 h 6261912"/>
                <a:gd name="connsiteX20" fmla="*/ 932329 w 10322798"/>
                <a:gd name="connsiteY20" fmla="*/ 4374776 h 6261912"/>
                <a:gd name="connsiteX21" fmla="*/ 959223 w 10322798"/>
                <a:gd name="connsiteY21" fmla="*/ 4303059 h 6261912"/>
                <a:gd name="connsiteX22" fmla="*/ 968188 w 10322798"/>
                <a:gd name="connsiteY22" fmla="*/ 4267200 h 6261912"/>
                <a:gd name="connsiteX23" fmla="*/ 986118 w 10322798"/>
                <a:gd name="connsiteY23" fmla="*/ 4240306 h 6261912"/>
                <a:gd name="connsiteX24" fmla="*/ 1004047 w 10322798"/>
                <a:gd name="connsiteY24" fmla="*/ 4204447 h 6261912"/>
                <a:gd name="connsiteX25" fmla="*/ 1048871 w 10322798"/>
                <a:gd name="connsiteY25" fmla="*/ 4123764 h 6261912"/>
                <a:gd name="connsiteX26" fmla="*/ 1066800 w 10322798"/>
                <a:gd name="connsiteY26" fmla="*/ 4043082 h 6261912"/>
                <a:gd name="connsiteX27" fmla="*/ 1084729 w 10322798"/>
                <a:gd name="connsiteY27" fmla="*/ 4016188 h 6261912"/>
                <a:gd name="connsiteX28" fmla="*/ 1093694 w 10322798"/>
                <a:gd name="connsiteY28" fmla="*/ 3989294 h 6261912"/>
                <a:gd name="connsiteX29" fmla="*/ 1120588 w 10322798"/>
                <a:gd name="connsiteY29" fmla="*/ 3962400 h 6261912"/>
                <a:gd name="connsiteX30" fmla="*/ 1138518 w 10322798"/>
                <a:gd name="connsiteY30" fmla="*/ 3926541 h 6261912"/>
                <a:gd name="connsiteX31" fmla="*/ 1201271 w 10322798"/>
                <a:gd name="connsiteY31" fmla="*/ 3899647 h 6261912"/>
                <a:gd name="connsiteX32" fmla="*/ 1255059 w 10322798"/>
                <a:gd name="connsiteY32" fmla="*/ 3854823 h 6261912"/>
                <a:gd name="connsiteX33" fmla="*/ 1290918 w 10322798"/>
                <a:gd name="connsiteY33" fmla="*/ 3827929 h 6261912"/>
                <a:gd name="connsiteX34" fmla="*/ 1398494 w 10322798"/>
                <a:gd name="connsiteY34" fmla="*/ 3774141 h 6261912"/>
                <a:gd name="connsiteX35" fmla="*/ 1434353 w 10322798"/>
                <a:gd name="connsiteY35" fmla="*/ 3756212 h 6261912"/>
                <a:gd name="connsiteX36" fmla="*/ 1497106 w 10322798"/>
                <a:gd name="connsiteY36" fmla="*/ 3711388 h 6261912"/>
                <a:gd name="connsiteX37" fmla="*/ 1524000 w 10322798"/>
                <a:gd name="connsiteY37" fmla="*/ 3684494 h 6261912"/>
                <a:gd name="connsiteX38" fmla="*/ 1577788 w 10322798"/>
                <a:gd name="connsiteY38" fmla="*/ 3648635 h 6261912"/>
                <a:gd name="connsiteX39" fmla="*/ 1631576 w 10322798"/>
                <a:gd name="connsiteY39" fmla="*/ 3612776 h 6261912"/>
                <a:gd name="connsiteX40" fmla="*/ 1667435 w 10322798"/>
                <a:gd name="connsiteY40" fmla="*/ 3585882 h 6261912"/>
                <a:gd name="connsiteX41" fmla="*/ 1873623 w 10322798"/>
                <a:gd name="connsiteY41" fmla="*/ 3460376 h 6261912"/>
                <a:gd name="connsiteX42" fmla="*/ 1882588 w 10322798"/>
                <a:gd name="connsiteY42" fmla="*/ 3433482 h 6261912"/>
                <a:gd name="connsiteX43" fmla="*/ 1918447 w 10322798"/>
                <a:gd name="connsiteY43" fmla="*/ 3406588 h 6261912"/>
                <a:gd name="connsiteX44" fmla="*/ 1963271 w 10322798"/>
                <a:gd name="connsiteY44" fmla="*/ 3361764 h 6261912"/>
                <a:gd name="connsiteX45" fmla="*/ 2008094 w 10322798"/>
                <a:gd name="connsiteY45" fmla="*/ 3316941 h 6261912"/>
                <a:gd name="connsiteX46" fmla="*/ 2043953 w 10322798"/>
                <a:gd name="connsiteY46" fmla="*/ 3290047 h 6261912"/>
                <a:gd name="connsiteX47" fmla="*/ 2079812 w 10322798"/>
                <a:gd name="connsiteY47" fmla="*/ 3245223 h 6261912"/>
                <a:gd name="connsiteX48" fmla="*/ 2142565 w 10322798"/>
                <a:gd name="connsiteY48" fmla="*/ 3182470 h 6261912"/>
                <a:gd name="connsiteX49" fmla="*/ 2178423 w 10322798"/>
                <a:gd name="connsiteY49" fmla="*/ 3146612 h 6261912"/>
                <a:gd name="connsiteX50" fmla="*/ 2250141 w 10322798"/>
                <a:gd name="connsiteY50" fmla="*/ 3092823 h 6261912"/>
                <a:gd name="connsiteX51" fmla="*/ 2268071 w 10322798"/>
                <a:gd name="connsiteY51" fmla="*/ 3056964 h 6261912"/>
                <a:gd name="connsiteX52" fmla="*/ 2393576 w 10322798"/>
                <a:gd name="connsiteY52" fmla="*/ 2886635 h 6261912"/>
                <a:gd name="connsiteX53" fmla="*/ 2501153 w 10322798"/>
                <a:gd name="connsiteY53" fmla="*/ 2796988 h 6261912"/>
                <a:gd name="connsiteX54" fmla="*/ 2528047 w 10322798"/>
                <a:gd name="connsiteY54" fmla="*/ 2770094 h 6261912"/>
                <a:gd name="connsiteX55" fmla="*/ 2563906 w 10322798"/>
                <a:gd name="connsiteY55" fmla="*/ 2716306 h 6261912"/>
                <a:gd name="connsiteX56" fmla="*/ 2626659 w 10322798"/>
                <a:gd name="connsiteY56" fmla="*/ 2680447 h 6261912"/>
                <a:gd name="connsiteX57" fmla="*/ 2680447 w 10322798"/>
                <a:gd name="connsiteY57" fmla="*/ 2626659 h 6261912"/>
                <a:gd name="connsiteX58" fmla="*/ 2707341 w 10322798"/>
                <a:gd name="connsiteY58" fmla="*/ 2599764 h 6261912"/>
                <a:gd name="connsiteX59" fmla="*/ 2761129 w 10322798"/>
                <a:gd name="connsiteY59" fmla="*/ 2581835 h 6261912"/>
                <a:gd name="connsiteX60" fmla="*/ 2796988 w 10322798"/>
                <a:gd name="connsiteY60" fmla="*/ 2563906 h 6261912"/>
                <a:gd name="connsiteX61" fmla="*/ 2850776 w 10322798"/>
                <a:gd name="connsiteY61" fmla="*/ 2510117 h 6261912"/>
                <a:gd name="connsiteX62" fmla="*/ 2922494 w 10322798"/>
                <a:gd name="connsiteY62" fmla="*/ 2465294 h 6261912"/>
                <a:gd name="connsiteX63" fmla="*/ 2949388 w 10322798"/>
                <a:gd name="connsiteY63" fmla="*/ 2438400 h 6261912"/>
                <a:gd name="connsiteX64" fmla="*/ 2994212 w 10322798"/>
                <a:gd name="connsiteY64" fmla="*/ 2402541 h 6261912"/>
                <a:gd name="connsiteX65" fmla="*/ 3056965 w 10322798"/>
                <a:gd name="connsiteY65" fmla="*/ 2339788 h 6261912"/>
                <a:gd name="connsiteX66" fmla="*/ 3074894 w 10322798"/>
                <a:gd name="connsiteY66" fmla="*/ 2312894 h 6261912"/>
                <a:gd name="connsiteX67" fmla="*/ 3110753 w 10322798"/>
                <a:gd name="connsiteY67" fmla="*/ 2277035 h 6261912"/>
                <a:gd name="connsiteX68" fmla="*/ 3200400 w 10322798"/>
                <a:gd name="connsiteY68" fmla="*/ 2169459 h 6261912"/>
                <a:gd name="connsiteX69" fmla="*/ 3209365 w 10322798"/>
                <a:gd name="connsiteY69" fmla="*/ 2142564 h 6261912"/>
                <a:gd name="connsiteX70" fmla="*/ 3307976 w 10322798"/>
                <a:gd name="connsiteY70" fmla="*/ 2043953 h 6261912"/>
                <a:gd name="connsiteX71" fmla="*/ 3325906 w 10322798"/>
                <a:gd name="connsiteY71" fmla="*/ 2026023 h 6261912"/>
                <a:gd name="connsiteX72" fmla="*/ 3388659 w 10322798"/>
                <a:gd name="connsiteY72" fmla="*/ 1981200 h 6261912"/>
                <a:gd name="connsiteX73" fmla="*/ 3397623 w 10322798"/>
                <a:gd name="connsiteY73" fmla="*/ 1954306 h 6261912"/>
                <a:gd name="connsiteX74" fmla="*/ 3433482 w 10322798"/>
                <a:gd name="connsiteY74" fmla="*/ 1945341 h 6261912"/>
                <a:gd name="connsiteX75" fmla="*/ 3594847 w 10322798"/>
                <a:gd name="connsiteY75" fmla="*/ 1927412 h 6261912"/>
                <a:gd name="connsiteX76" fmla="*/ 3729318 w 10322798"/>
                <a:gd name="connsiteY76" fmla="*/ 1900517 h 6261912"/>
                <a:gd name="connsiteX77" fmla="*/ 3756212 w 10322798"/>
                <a:gd name="connsiteY77" fmla="*/ 1882588 h 6261912"/>
                <a:gd name="connsiteX78" fmla="*/ 3792071 w 10322798"/>
                <a:gd name="connsiteY78" fmla="*/ 1855694 h 6261912"/>
                <a:gd name="connsiteX79" fmla="*/ 3827929 w 10322798"/>
                <a:gd name="connsiteY79" fmla="*/ 1846729 h 6261912"/>
                <a:gd name="connsiteX80" fmla="*/ 3863788 w 10322798"/>
                <a:gd name="connsiteY80" fmla="*/ 1819835 h 6261912"/>
                <a:gd name="connsiteX81" fmla="*/ 3881718 w 10322798"/>
                <a:gd name="connsiteY81" fmla="*/ 1801906 h 6261912"/>
                <a:gd name="connsiteX82" fmla="*/ 3908612 w 10322798"/>
                <a:gd name="connsiteY82" fmla="*/ 1792941 h 6261912"/>
                <a:gd name="connsiteX83" fmla="*/ 3953435 w 10322798"/>
                <a:gd name="connsiteY83" fmla="*/ 1775012 h 6261912"/>
                <a:gd name="connsiteX84" fmla="*/ 3971365 w 10322798"/>
                <a:gd name="connsiteY84" fmla="*/ 1757082 h 6261912"/>
                <a:gd name="connsiteX85" fmla="*/ 4078941 w 10322798"/>
                <a:gd name="connsiteY85" fmla="*/ 1766047 h 6261912"/>
                <a:gd name="connsiteX86" fmla="*/ 4150659 w 10322798"/>
                <a:gd name="connsiteY86" fmla="*/ 1783976 h 6261912"/>
                <a:gd name="connsiteX87" fmla="*/ 4213412 w 10322798"/>
                <a:gd name="connsiteY87" fmla="*/ 1766047 h 6261912"/>
                <a:gd name="connsiteX88" fmla="*/ 4249271 w 10322798"/>
                <a:gd name="connsiteY88" fmla="*/ 1730188 h 6261912"/>
                <a:gd name="connsiteX89" fmla="*/ 4491318 w 10322798"/>
                <a:gd name="connsiteY89" fmla="*/ 1550894 h 6261912"/>
                <a:gd name="connsiteX90" fmla="*/ 4572000 w 10322798"/>
                <a:gd name="connsiteY90" fmla="*/ 1479176 h 6261912"/>
                <a:gd name="connsiteX91" fmla="*/ 4616823 w 10322798"/>
                <a:gd name="connsiteY91" fmla="*/ 1434353 h 6261912"/>
                <a:gd name="connsiteX92" fmla="*/ 4652682 w 10322798"/>
                <a:gd name="connsiteY92" fmla="*/ 1389529 h 6261912"/>
                <a:gd name="connsiteX93" fmla="*/ 4697506 w 10322798"/>
                <a:gd name="connsiteY93" fmla="*/ 1353670 h 6261912"/>
                <a:gd name="connsiteX94" fmla="*/ 4787153 w 10322798"/>
                <a:gd name="connsiteY94" fmla="*/ 1255059 h 6261912"/>
                <a:gd name="connsiteX95" fmla="*/ 4831976 w 10322798"/>
                <a:gd name="connsiteY95" fmla="*/ 1228164 h 6261912"/>
                <a:gd name="connsiteX96" fmla="*/ 4858871 w 10322798"/>
                <a:gd name="connsiteY96" fmla="*/ 1201270 h 6261912"/>
                <a:gd name="connsiteX97" fmla="*/ 4876800 w 10322798"/>
                <a:gd name="connsiteY97" fmla="*/ 1174376 h 6261912"/>
                <a:gd name="connsiteX98" fmla="*/ 4903694 w 10322798"/>
                <a:gd name="connsiteY98" fmla="*/ 1165412 h 6261912"/>
                <a:gd name="connsiteX99" fmla="*/ 4966447 w 10322798"/>
                <a:gd name="connsiteY99" fmla="*/ 1111623 h 6261912"/>
                <a:gd name="connsiteX100" fmla="*/ 4993341 w 10322798"/>
                <a:gd name="connsiteY100" fmla="*/ 1075764 h 6261912"/>
                <a:gd name="connsiteX101" fmla="*/ 5136776 w 10322798"/>
                <a:gd name="connsiteY101" fmla="*/ 950259 h 6261912"/>
                <a:gd name="connsiteX102" fmla="*/ 5181600 w 10322798"/>
                <a:gd name="connsiteY102" fmla="*/ 932329 h 6261912"/>
                <a:gd name="connsiteX103" fmla="*/ 5208494 w 10322798"/>
                <a:gd name="connsiteY103" fmla="*/ 905435 h 6261912"/>
                <a:gd name="connsiteX104" fmla="*/ 5235388 w 10322798"/>
                <a:gd name="connsiteY104" fmla="*/ 896470 h 6261912"/>
                <a:gd name="connsiteX105" fmla="*/ 5262282 w 10322798"/>
                <a:gd name="connsiteY105" fmla="*/ 860612 h 6261912"/>
                <a:gd name="connsiteX106" fmla="*/ 5351929 w 10322798"/>
                <a:gd name="connsiteY106" fmla="*/ 806823 h 6261912"/>
                <a:gd name="connsiteX107" fmla="*/ 5432612 w 10322798"/>
                <a:gd name="connsiteY107" fmla="*/ 762000 h 6261912"/>
                <a:gd name="connsiteX108" fmla="*/ 5468471 w 10322798"/>
                <a:gd name="connsiteY108" fmla="*/ 717176 h 6261912"/>
                <a:gd name="connsiteX109" fmla="*/ 5504329 w 10322798"/>
                <a:gd name="connsiteY109" fmla="*/ 708212 h 6261912"/>
                <a:gd name="connsiteX110" fmla="*/ 5513294 w 10322798"/>
                <a:gd name="connsiteY110" fmla="*/ 681317 h 6261912"/>
                <a:gd name="connsiteX111" fmla="*/ 5638800 w 10322798"/>
                <a:gd name="connsiteY111" fmla="*/ 636494 h 6261912"/>
                <a:gd name="connsiteX112" fmla="*/ 5674659 w 10322798"/>
                <a:gd name="connsiteY112" fmla="*/ 600635 h 6261912"/>
                <a:gd name="connsiteX113" fmla="*/ 5710518 w 10322798"/>
                <a:gd name="connsiteY113" fmla="*/ 573741 h 6261912"/>
                <a:gd name="connsiteX114" fmla="*/ 5728447 w 10322798"/>
                <a:gd name="connsiteY114" fmla="*/ 537882 h 6261912"/>
                <a:gd name="connsiteX115" fmla="*/ 5800165 w 10322798"/>
                <a:gd name="connsiteY115" fmla="*/ 510988 h 6261912"/>
                <a:gd name="connsiteX116" fmla="*/ 5844988 w 10322798"/>
                <a:gd name="connsiteY116" fmla="*/ 412376 h 6261912"/>
                <a:gd name="connsiteX117" fmla="*/ 5862918 w 10322798"/>
                <a:gd name="connsiteY117" fmla="*/ 349623 h 6261912"/>
                <a:gd name="connsiteX118" fmla="*/ 5871882 w 10322798"/>
                <a:gd name="connsiteY118" fmla="*/ 322729 h 6261912"/>
                <a:gd name="connsiteX119" fmla="*/ 5889812 w 10322798"/>
                <a:gd name="connsiteY119" fmla="*/ 295835 h 6261912"/>
                <a:gd name="connsiteX120" fmla="*/ 5925671 w 10322798"/>
                <a:gd name="connsiteY120" fmla="*/ 277906 h 6261912"/>
                <a:gd name="connsiteX121" fmla="*/ 5961529 w 10322798"/>
                <a:gd name="connsiteY121" fmla="*/ 233082 h 6261912"/>
                <a:gd name="connsiteX122" fmla="*/ 6024282 w 10322798"/>
                <a:gd name="connsiteY122" fmla="*/ 161364 h 6261912"/>
                <a:gd name="connsiteX123" fmla="*/ 6033247 w 10322798"/>
                <a:gd name="connsiteY123" fmla="*/ 134470 h 6261912"/>
                <a:gd name="connsiteX124" fmla="*/ 6104965 w 10322798"/>
                <a:gd name="connsiteY124" fmla="*/ 53788 h 6261912"/>
                <a:gd name="connsiteX125" fmla="*/ 6158753 w 10322798"/>
                <a:gd name="connsiteY125" fmla="*/ 26894 h 6261912"/>
                <a:gd name="connsiteX126" fmla="*/ 6185647 w 10322798"/>
                <a:gd name="connsiteY126" fmla="*/ 17929 h 6261912"/>
                <a:gd name="connsiteX127" fmla="*/ 6275294 w 10322798"/>
                <a:gd name="connsiteY127" fmla="*/ 0 h 6261912"/>
                <a:gd name="connsiteX128" fmla="*/ 6391835 w 10322798"/>
                <a:gd name="connsiteY128" fmla="*/ 17929 h 6261912"/>
                <a:gd name="connsiteX129" fmla="*/ 6436659 w 10322798"/>
                <a:gd name="connsiteY129" fmla="*/ 35859 h 6261912"/>
                <a:gd name="connsiteX130" fmla="*/ 6472518 w 10322798"/>
                <a:gd name="connsiteY130" fmla="*/ 71717 h 6261912"/>
                <a:gd name="connsiteX131" fmla="*/ 6517341 w 10322798"/>
                <a:gd name="connsiteY131" fmla="*/ 107576 h 6261912"/>
                <a:gd name="connsiteX132" fmla="*/ 6580094 w 10322798"/>
                <a:gd name="connsiteY132" fmla="*/ 179294 h 6261912"/>
                <a:gd name="connsiteX133" fmla="*/ 6642847 w 10322798"/>
                <a:gd name="connsiteY133" fmla="*/ 233082 h 6261912"/>
                <a:gd name="connsiteX134" fmla="*/ 6687671 w 10322798"/>
                <a:gd name="connsiteY134" fmla="*/ 304800 h 6261912"/>
                <a:gd name="connsiteX135" fmla="*/ 6875929 w 10322798"/>
                <a:gd name="connsiteY135" fmla="*/ 493059 h 6261912"/>
                <a:gd name="connsiteX136" fmla="*/ 6947647 w 10322798"/>
                <a:gd name="connsiteY136" fmla="*/ 519953 h 6261912"/>
                <a:gd name="connsiteX137" fmla="*/ 7046259 w 10322798"/>
                <a:gd name="connsiteY137" fmla="*/ 564776 h 6261912"/>
                <a:gd name="connsiteX138" fmla="*/ 7109012 w 10322798"/>
                <a:gd name="connsiteY138" fmla="*/ 600635 h 6261912"/>
                <a:gd name="connsiteX139" fmla="*/ 7153835 w 10322798"/>
                <a:gd name="connsiteY139" fmla="*/ 618564 h 6261912"/>
                <a:gd name="connsiteX140" fmla="*/ 7207623 w 10322798"/>
                <a:gd name="connsiteY140" fmla="*/ 645459 h 6261912"/>
                <a:gd name="connsiteX141" fmla="*/ 7225553 w 10322798"/>
                <a:gd name="connsiteY141" fmla="*/ 663388 h 6261912"/>
                <a:gd name="connsiteX142" fmla="*/ 7261412 w 10322798"/>
                <a:gd name="connsiteY142" fmla="*/ 726141 h 6261912"/>
                <a:gd name="connsiteX143" fmla="*/ 7288306 w 10322798"/>
                <a:gd name="connsiteY143" fmla="*/ 744070 h 6261912"/>
                <a:gd name="connsiteX144" fmla="*/ 7315200 w 10322798"/>
                <a:gd name="connsiteY144" fmla="*/ 797859 h 6261912"/>
                <a:gd name="connsiteX145" fmla="*/ 7351059 w 10322798"/>
                <a:gd name="connsiteY145" fmla="*/ 824753 h 6261912"/>
                <a:gd name="connsiteX146" fmla="*/ 7386918 w 10322798"/>
                <a:gd name="connsiteY146" fmla="*/ 869576 h 6261912"/>
                <a:gd name="connsiteX147" fmla="*/ 7413812 w 10322798"/>
                <a:gd name="connsiteY147" fmla="*/ 923364 h 6261912"/>
                <a:gd name="connsiteX148" fmla="*/ 7440706 w 10322798"/>
                <a:gd name="connsiteY148" fmla="*/ 932329 h 6261912"/>
                <a:gd name="connsiteX149" fmla="*/ 7593106 w 10322798"/>
                <a:gd name="connsiteY149" fmla="*/ 1165412 h 6261912"/>
                <a:gd name="connsiteX150" fmla="*/ 7664823 w 10322798"/>
                <a:gd name="connsiteY150" fmla="*/ 1290917 h 6261912"/>
                <a:gd name="connsiteX151" fmla="*/ 7745506 w 10322798"/>
                <a:gd name="connsiteY151" fmla="*/ 1479176 h 6261912"/>
                <a:gd name="connsiteX152" fmla="*/ 7808259 w 10322798"/>
                <a:gd name="connsiteY152" fmla="*/ 1515035 h 6261912"/>
                <a:gd name="connsiteX153" fmla="*/ 7835153 w 10322798"/>
                <a:gd name="connsiteY153" fmla="*/ 1559859 h 6261912"/>
                <a:gd name="connsiteX154" fmla="*/ 7960659 w 10322798"/>
                <a:gd name="connsiteY154" fmla="*/ 1703294 h 6261912"/>
                <a:gd name="connsiteX155" fmla="*/ 8014447 w 10322798"/>
                <a:gd name="connsiteY155" fmla="*/ 1766047 h 6261912"/>
                <a:gd name="connsiteX156" fmla="*/ 8050306 w 10322798"/>
                <a:gd name="connsiteY156" fmla="*/ 1837764 h 6261912"/>
                <a:gd name="connsiteX157" fmla="*/ 8157882 w 10322798"/>
                <a:gd name="connsiteY157" fmla="*/ 1999129 h 6261912"/>
                <a:gd name="connsiteX158" fmla="*/ 8175812 w 10322798"/>
                <a:gd name="connsiteY158" fmla="*/ 2017059 h 6261912"/>
                <a:gd name="connsiteX159" fmla="*/ 8292353 w 10322798"/>
                <a:gd name="connsiteY159" fmla="*/ 2124635 h 6261912"/>
                <a:gd name="connsiteX160" fmla="*/ 8399929 w 10322798"/>
                <a:gd name="connsiteY160" fmla="*/ 2294964 h 6261912"/>
                <a:gd name="connsiteX161" fmla="*/ 8516471 w 10322798"/>
                <a:gd name="connsiteY161" fmla="*/ 2420470 h 6261912"/>
                <a:gd name="connsiteX162" fmla="*/ 8516471 w 10322798"/>
                <a:gd name="connsiteY162" fmla="*/ 2420470 h 6261912"/>
                <a:gd name="connsiteX163" fmla="*/ 8641976 w 10322798"/>
                <a:gd name="connsiteY163" fmla="*/ 2572870 h 6261912"/>
                <a:gd name="connsiteX164" fmla="*/ 8659906 w 10322798"/>
                <a:gd name="connsiteY164" fmla="*/ 2599764 h 6261912"/>
                <a:gd name="connsiteX165" fmla="*/ 8686800 w 10322798"/>
                <a:gd name="connsiteY165" fmla="*/ 2644588 h 6261912"/>
                <a:gd name="connsiteX166" fmla="*/ 8767482 w 10322798"/>
                <a:gd name="connsiteY166" fmla="*/ 2734235 h 6261912"/>
                <a:gd name="connsiteX167" fmla="*/ 8857129 w 10322798"/>
                <a:gd name="connsiteY167" fmla="*/ 2841812 h 6261912"/>
                <a:gd name="connsiteX168" fmla="*/ 8875059 w 10322798"/>
                <a:gd name="connsiteY168" fmla="*/ 2859741 h 6261912"/>
                <a:gd name="connsiteX169" fmla="*/ 8919882 w 10322798"/>
                <a:gd name="connsiteY169" fmla="*/ 2940423 h 6261912"/>
                <a:gd name="connsiteX170" fmla="*/ 8964706 w 10322798"/>
                <a:gd name="connsiteY170" fmla="*/ 2994212 h 6261912"/>
                <a:gd name="connsiteX171" fmla="*/ 8991600 w 10322798"/>
                <a:gd name="connsiteY171" fmla="*/ 3030070 h 6261912"/>
                <a:gd name="connsiteX172" fmla="*/ 9161929 w 10322798"/>
                <a:gd name="connsiteY172" fmla="*/ 3209364 h 6261912"/>
                <a:gd name="connsiteX173" fmla="*/ 9224682 w 10322798"/>
                <a:gd name="connsiteY173" fmla="*/ 3299012 h 6261912"/>
                <a:gd name="connsiteX174" fmla="*/ 9260541 w 10322798"/>
                <a:gd name="connsiteY174" fmla="*/ 3334870 h 6261912"/>
                <a:gd name="connsiteX175" fmla="*/ 9287435 w 10322798"/>
                <a:gd name="connsiteY175" fmla="*/ 3370729 h 6261912"/>
                <a:gd name="connsiteX176" fmla="*/ 9332259 w 10322798"/>
                <a:gd name="connsiteY176" fmla="*/ 3415553 h 6261912"/>
                <a:gd name="connsiteX177" fmla="*/ 9368118 w 10322798"/>
                <a:gd name="connsiteY177" fmla="*/ 3442447 h 6261912"/>
                <a:gd name="connsiteX178" fmla="*/ 9421906 w 10322798"/>
                <a:gd name="connsiteY178" fmla="*/ 3514164 h 6261912"/>
                <a:gd name="connsiteX179" fmla="*/ 9574306 w 10322798"/>
                <a:gd name="connsiteY179" fmla="*/ 3648635 h 6261912"/>
                <a:gd name="connsiteX180" fmla="*/ 9592235 w 10322798"/>
                <a:gd name="connsiteY180" fmla="*/ 3693459 h 6261912"/>
                <a:gd name="connsiteX181" fmla="*/ 9628094 w 10322798"/>
                <a:gd name="connsiteY181" fmla="*/ 3729317 h 6261912"/>
                <a:gd name="connsiteX182" fmla="*/ 9717741 w 10322798"/>
                <a:gd name="connsiteY182" fmla="*/ 3783106 h 6261912"/>
                <a:gd name="connsiteX183" fmla="*/ 9771529 w 10322798"/>
                <a:gd name="connsiteY183" fmla="*/ 3845859 h 6261912"/>
                <a:gd name="connsiteX184" fmla="*/ 9816353 w 10322798"/>
                <a:gd name="connsiteY184" fmla="*/ 3881717 h 6261912"/>
                <a:gd name="connsiteX185" fmla="*/ 9852212 w 10322798"/>
                <a:gd name="connsiteY185" fmla="*/ 3962400 h 6261912"/>
                <a:gd name="connsiteX186" fmla="*/ 9888071 w 10322798"/>
                <a:gd name="connsiteY186" fmla="*/ 3998259 h 6261912"/>
                <a:gd name="connsiteX187" fmla="*/ 9923929 w 10322798"/>
                <a:gd name="connsiteY187" fmla="*/ 4043082 h 6261912"/>
                <a:gd name="connsiteX188" fmla="*/ 9941859 w 10322798"/>
                <a:gd name="connsiteY188" fmla="*/ 4061012 h 6261912"/>
                <a:gd name="connsiteX189" fmla="*/ 10013576 w 10322798"/>
                <a:gd name="connsiteY189" fmla="*/ 4150659 h 6261912"/>
                <a:gd name="connsiteX190" fmla="*/ 10103223 w 10322798"/>
                <a:gd name="connsiteY190" fmla="*/ 4455459 h 6261912"/>
                <a:gd name="connsiteX191" fmla="*/ 10130118 w 10322798"/>
                <a:gd name="connsiteY191" fmla="*/ 4518212 h 6261912"/>
                <a:gd name="connsiteX192" fmla="*/ 10148047 w 10322798"/>
                <a:gd name="connsiteY192" fmla="*/ 4589929 h 6261912"/>
                <a:gd name="connsiteX193" fmla="*/ 10157012 w 10322798"/>
                <a:gd name="connsiteY193" fmla="*/ 4634753 h 6261912"/>
                <a:gd name="connsiteX194" fmla="*/ 10183906 w 10322798"/>
                <a:gd name="connsiteY194" fmla="*/ 4688541 h 6261912"/>
                <a:gd name="connsiteX195" fmla="*/ 10192871 w 10322798"/>
                <a:gd name="connsiteY195" fmla="*/ 4805082 h 6261912"/>
                <a:gd name="connsiteX196" fmla="*/ 10201835 w 10322798"/>
                <a:gd name="connsiteY196" fmla="*/ 4840941 h 6261912"/>
                <a:gd name="connsiteX197" fmla="*/ 10210800 w 10322798"/>
                <a:gd name="connsiteY197" fmla="*/ 4993341 h 6261912"/>
                <a:gd name="connsiteX198" fmla="*/ 10219765 w 10322798"/>
                <a:gd name="connsiteY198" fmla="*/ 5056094 h 6261912"/>
                <a:gd name="connsiteX199" fmla="*/ 10246659 w 10322798"/>
                <a:gd name="connsiteY199" fmla="*/ 5226423 h 6261912"/>
                <a:gd name="connsiteX200" fmla="*/ 10255623 w 10322798"/>
                <a:gd name="connsiteY200" fmla="*/ 5369859 h 6261912"/>
                <a:gd name="connsiteX201" fmla="*/ 10264588 w 10322798"/>
                <a:gd name="connsiteY201" fmla="*/ 5414682 h 6261912"/>
                <a:gd name="connsiteX202" fmla="*/ 10273553 w 10322798"/>
                <a:gd name="connsiteY202" fmla="*/ 5504329 h 6261912"/>
                <a:gd name="connsiteX203" fmla="*/ 10318376 w 10322798"/>
                <a:gd name="connsiteY203" fmla="*/ 5567082 h 6261912"/>
                <a:gd name="connsiteX204" fmla="*/ 10309412 w 10322798"/>
                <a:gd name="connsiteY204" fmla="*/ 5827059 h 6261912"/>
                <a:gd name="connsiteX205" fmla="*/ 10273553 w 10322798"/>
                <a:gd name="connsiteY205" fmla="*/ 5853953 h 6261912"/>
                <a:gd name="connsiteX206" fmla="*/ 10264588 w 10322798"/>
                <a:gd name="connsiteY206" fmla="*/ 5898776 h 6261912"/>
                <a:gd name="connsiteX207" fmla="*/ 10094259 w 10322798"/>
                <a:gd name="connsiteY207" fmla="*/ 6015317 h 6261912"/>
                <a:gd name="connsiteX208" fmla="*/ 10031506 w 10322798"/>
                <a:gd name="connsiteY208" fmla="*/ 6069106 h 6261912"/>
                <a:gd name="connsiteX209" fmla="*/ 9986682 w 10322798"/>
                <a:gd name="connsiteY209" fmla="*/ 6122894 h 6261912"/>
                <a:gd name="connsiteX210" fmla="*/ 9906000 w 10322798"/>
                <a:gd name="connsiteY210" fmla="*/ 6140823 h 6261912"/>
                <a:gd name="connsiteX211" fmla="*/ 9825318 w 10322798"/>
                <a:gd name="connsiteY211" fmla="*/ 6185647 h 6261912"/>
                <a:gd name="connsiteX212" fmla="*/ 9672918 w 10322798"/>
                <a:gd name="connsiteY212" fmla="*/ 6185647 h 6261912"/>
                <a:gd name="connsiteX213" fmla="*/ 9520518 w 10322798"/>
                <a:gd name="connsiteY213" fmla="*/ 6194612 h 6261912"/>
                <a:gd name="connsiteX214" fmla="*/ 9457765 w 10322798"/>
                <a:gd name="connsiteY214" fmla="*/ 6203576 h 6261912"/>
                <a:gd name="connsiteX215" fmla="*/ 9323294 w 10322798"/>
                <a:gd name="connsiteY215" fmla="*/ 6212541 h 6261912"/>
                <a:gd name="connsiteX216" fmla="*/ 8928847 w 10322798"/>
                <a:gd name="connsiteY216" fmla="*/ 6221506 h 6261912"/>
                <a:gd name="connsiteX217" fmla="*/ 8543365 w 10322798"/>
                <a:gd name="connsiteY217" fmla="*/ 6230470 h 6261912"/>
                <a:gd name="connsiteX218" fmla="*/ 7781365 w 10322798"/>
                <a:gd name="connsiteY218" fmla="*/ 6194612 h 6261912"/>
                <a:gd name="connsiteX219" fmla="*/ 7611035 w 10322798"/>
                <a:gd name="connsiteY219" fmla="*/ 6158753 h 6261912"/>
                <a:gd name="connsiteX220" fmla="*/ 7440706 w 10322798"/>
                <a:gd name="connsiteY220" fmla="*/ 6131859 h 6261912"/>
                <a:gd name="connsiteX221" fmla="*/ 7324165 w 10322798"/>
                <a:gd name="connsiteY221" fmla="*/ 6104964 h 6261912"/>
                <a:gd name="connsiteX222" fmla="*/ 7234518 w 10322798"/>
                <a:gd name="connsiteY222" fmla="*/ 6087035 h 6261912"/>
                <a:gd name="connsiteX223" fmla="*/ 6992471 w 10322798"/>
                <a:gd name="connsiteY223" fmla="*/ 6060141 h 6261912"/>
                <a:gd name="connsiteX224" fmla="*/ 6947647 w 10322798"/>
                <a:gd name="connsiteY224" fmla="*/ 6051176 h 6261912"/>
                <a:gd name="connsiteX225" fmla="*/ 6858000 w 10322798"/>
                <a:gd name="connsiteY225" fmla="*/ 6042212 h 6261912"/>
                <a:gd name="connsiteX226" fmla="*/ 6624918 w 10322798"/>
                <a:gd name="connsiteY226" fmla="*/ 5997388 h 6261912"/>
                <a:gd name="connsiteX227" fmla="*/ 6562165 w 10322798"/>
                <a:gd name="connsiteY227" fmla="*/ 5988423 h 6261912"/>
                <a:gd name="connsiteX228" fmla="*/ 5853953 w 10322798"/>
                <a:gd name="connsiteY228" fmla="*/ 5997388 h 6261912"/>
                <a:gd name="connsiteX229" fmla="*/ 5782235 w 10322798"/>
                <a:gd name="connsiteY229" fmla="*/ 6006353 h 6261912"/>
                <a:gd name="connsiteX230" fmla="*/ 5307106 w 10322798"/>
                <a:gd name="connsiteY230" fmla="*/ 5997388 h 6261912"/>
                <a:gd name="connsiteX231" fmla="*/ 4177553 w 10322798"/>
                <a:gd name="connsiteY231" fmla="*/ 6006353 h 6261912"/>
                <a:gd name="connsiteX232" fmla="*/ 3585882 w 10322798"/>
                <a:gd name="connsiteY232" fmla="*/ 6024282 h 6261912"/>
                <a:gd name="connsiteX233" fmla="*/ 3487271 w 10322798"/>
                <a:gd name="connsiteY233" fmla="*/ 6033247 h 6261912"/>
                <a:gd name="connsiteX234" fmla="*/ 3415553 w 10322798"/>
                <a:gd name="connsiteY234" fmla="*/ 6042212 h 6261912"/>
                <a:gd name="connsiteX235" fmla="*/ 3083859 w 10322798"/>
                <a:gd name="connsiteY235" fmla="*/ 6069106 h 6261912"/>
                <a:gd name="connsiteX236" fmla="*/ 2904565 w 10322798"/>
                <a:gd name="connsiteY236" fmla="*/ 6087035 h 6261912"/>
                <a:gd name="connsiteX237" fmla="*/ 2761129 w 10322798"/>
                <a:gd name="connsiteY237" fmla="*/ 6096000 h 6261912"/>
                <a:gd name="connsiteX238" fmla="*/ 2447365 w 10322798"/>
                <a:gd name="connsiteY238" fmla="*/ 6122894 h 6261912"/>
                <a:gd name="connsiteX239" fmla="*/ 2268071 w 10322798"/>
                <a:gd name="connsiteY239" fmla="*/ 6131859 h 6261912"/>
                <a:gd name="connsiteX240" fmla="*/ 2017059 w 10322798"/>
                <a:gd name="connsiteY240" fmla="*/ 6149788 h 6261912"/>
                <a:gd name="connsiteX241" fmla="*/ 1577788 w 10322798"/>
                <a:gd name="connsiteY241" fmla="*/ 6140823 h 6261912"/>
                <a:gd name="connsiteX242" fmla="*/ 1515035 w 10322798"/>
                <a:gd name="connsiteY242" fmla="*/ 6131859 h 6261912"/>
                <a:gd name="connsiteX243" fmla="*/ 878541 w 10322798"/>
                <a:gd name="connsiteY243" fmla="*/ 6122894 h 6261912"/>
                <a:gd name="connsiteX244" fmla="*/ 842682 w 10322798"/>
                <a:gd name="connsiteY244" fmla="*/ 6113929 h 6261912"/>
                <a:gd name="connsiteX245" fmla="*/ 815788 w 10322798"/>
                <a:gd name="connsiteY245" fmla="*/ 6104964 h 6261912"/>
                <a:gd name="connsiteX246" fmla="*/ 744071 w 10322798"/>
                <a:gd name="connsiteY246" fmla="*/ 6096000 h 6261912"/>
                <a:gd name="connsiteX247" fmla="*/ 726141 w 10322798"/>
                <a:gd name="connsiteY247" fmla="*/ 6078070 h 6261912"/>
                <a:gd name="connsiteX248" fmla="*/ 618565 w 10322798"/>
                <a:gd name="connsiteY248" fmla="*/ 6051176 h 6261912"/>
                <a:gd name="connsiteX249" fmla="*/ 475129 w 10322798"/>
                <a:gd name="connsiteY249" fmla="*/ 6006353 h 6261912"/>
                <a:gd name="connsiteX250" fmla="*/ 394447 w 10322798"/>
                <a:gd name="connsiteY250" fmla="*/ 5961529 h 6261912"/>
                <a:gd name="connsiteX251" fmla="*/ 268941 w 10322798"/>
                <a:gd name="connsiteY251" fmla="*/ 5898776 h 6261912"/>
                <a:gd name="connsiteX252" fmla="*/ 170329 w 10322798"/>
                <a:gd name="connsiteY252" fmla="*/ 5844988 h 6261912"/>
                <a:gd name="connsiteX253" fmla="*/ 143435 w 10322798"/>
                <a:gd name="connsiteY253" fmla="*/ 5818094 h 6261912"/>
                <a:gd name="connsiteX254" fmla="*/ 107576 w 10322798"/>
                <a:gd name="connsiteY254" fmla="*/ 5800164 h 6261912"/>
                <a:gd name="connsiteX255" fmla="*/ 89647 w 10322798"/>
                <a:gd name="connsiteY255" fmla="*/ 5773270 h 6261912"/>
                <a:gd name="connsiteX256" fmla="*/ 35859 w 10322798"/>
                <a:gd name="connsiteY256" fmla="*/ 5737412 h 6261912"/>
                <a:gd name="connsiteX257" fmla="*/ 0 w 10322798"/>
                <a:gd name="connsiteY257" fmla="*/ 5710517 h 6261912"/>
                <a:gd name="connsiteX258" fmla="*/ 44823 w 10322798"/>
                <a:gd name="connsiteY258" fmla="*/ 5701553 h 6261912"/>
                <a:gd name="connsiteX259" fmla="*/ 80682 w 10322798"/>
                <a:gd name="connsiteY259" fmla="*/ 5692588 h 6261912"/>
                <a:gd name="connsiteX260" fmla="*/ 89647 w 10322798"/>
                <a:gd name="connsiteY260" fmla="*/ 5656729 h 6261912"/>
                <a:gd name="connsiteX261" fmla="*/ 62753 w 10322798"/>
                <a:gd name="connsiteY261" fmla="*/ 5585012 h 626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</a:cxnLst>
              <a:rect l="l" t="t" r="r" b="b"/>
              <a:pathLst>
                <a:path w="10322798" h="6261912">
                  <a:moveTo>
                    <a:pt x="62753" y="5585012"/>
                  </a:moveTo>
                  <a:lnTo>
                    <a:pt x="62753" y="5585012"/>
                  </a:lnTo>
                  <a:cubicBezTo>
                    <a:pt x="68729" y="5531224"/>
                    <a:pt x="70068" y="5476715"/>
                    <a:pt x="80682" y="5423647"/>
                  </a:cubicBezTo>
                  <a:cubicBezTo>
                    <a:pt x="82340" y="5415359"/>
                    <a:pt x="94418" y="5413056"/>
                    <a:pt x="98612" y="5405717"/>
                  </a:cubicBezTo>
                  <a:cubicBezTo>
                    <a:pt x="106596" y="5391745"/>
                    <a:pt x="109689" y="5375454"/>
                    <a:pt x="116541" y="5360894"/>
                  </a:cubicBezTo>
                  <a:cubicBezTo>
                    <a:pt x="197861" y="5188088"/>
                    <a:pt x="147277" y="5310946"/>
                    <a:pt x="188259" y="5208494"/>
                  </a:cubicBezTo>
                  <a:cubicBezTo>
                    <a:pt x="205553" y="5122017"/>
                    <a:pt x="184375" y="5198331"/>
                    <a:pt x="215153" y="5136776"/>
                  </a:cubicBezTo>
                  <a:cubicBezTo>
                    <a:pt x="219379" y="5128324"/>
                    <a:pt x="220800" y="5118730"/>
                    <a:pt x="224118" y="5109882"/>
                  </a:cubicBezTo>
                  <a:cubicBezTo>
                    <a:pt x="229768" y="5094815"/>
                    <a:pt x="234850" y="5079452"/>
                    <a:pt x="242047" y="5065059"/>
                  </a:cubicBezTo>
                  <a:cubicBezTo>
                    <a:pt x="272085" y="5004982"/>
                    <a:pt x="264384" y="5015829"/>
                    <a:pt x="295835" y="4984376"/>
                  </a:cubicBezTo>
                  <a:cubicBezTo>
                    <a:pt x="298823" y="4975411"/>
                    <a:pt x="299558" y="4965345"/>
                    <a:pt x="304800" y="4957482"/>
                  </a:cubicBezTo>
                  <a:cubicBezTo>
                    <a:pt x="320021" y="4934650"/>
                    <a:pt x="337539" y="4927694"/>
                    <a:pt x="358588" y="4912659"/>
                  </a:cubicBezTo>
                  <a:cubicBezTo>
                    <a:pt x="370746" y="4903974"/>
                    <a:pt x="383156" y="4895550"/>
                    <a:pt x="394447" y="4885764"/>
                  </a:cubicBezTo>
                  <a:cubicBezTo>
                    <a:pt x="515012" y="4781274"/>
                    <a:pt x="448174" y="4814071"/>
                    <a:pt x="537882" y="4778188"/>
                  </a:cubicBezTo>
                  <a:cubicBezTo>
                    <a:pt x="563802" y="4752268"/>
                    <a:pt x="576766" y="4737324"/>
                    <a:pt x="609600" y="4715435"/>
                  </a:cubicBezTo>
                  <a:cubicBezTo>
                    <a:pt x="620719" y="4708022"/>
                    <a:pt x="633506" y="4703482"/>
                    <a:pt x="645459" y="4697506"/>
                  </a:cubicBezTo>
                  <a:cubicBezTo>
                    <a:pt x="663388" y="4679576"/>
                    <a:pt x="679447" y="4659557"/>
                    <a:pt x="699247" y="4643717"/>
                  </a:cubicBezTo>
                  <a:cubicBezTo>
                    <a:pt x="714188" y="4631764"/>
                    <a:pt x="730541" y="4621389"/>
                    <a:pt x="744071" y="4607859"/>
                  </a:cubicBezTo>
                  <a:cubicBezTo>
                    <a:pt x="827388" y="4524543"/>
                    <a:pt x="763113" y="4562480"/>
                    <a:pt x="833718" y="4527176"/>
                  </a:cubicBezTo>
                  <a:cubicBezTo>
                    <a:pt x="857624" y="4497294"/>
                    <a:pt x="896153" y="4474654"/>
                    <a:pt x="905435" y="4437529"/>
                  </a:cubicBezTo>
                  <a:cubicBezTo>
                    <a:pt x="928026" y="4347166"/>
                    <a:pt x="897935" y="4450443"/>
                    <a:pt x="932329" y="4374776"/>
                  </a:cubicBezTo>
                  <a:cubicBezTo>
                    <a:pt x="942894" y="4351533"/>
                    <a:pt x="951149" y="4327280"/>
                    <a:pt x="959223" y="4303059"/>
                  </a:cubicBezTo>
                  <a:cubicBezTo>
                    <a:pt x="963119" y="4291370"/>
                    <a:pt x="963334" y="4278525"/>
                    <a:pt x="968188" y="4267200"/>
                  </a:cubicBezTo>
                  <a:cubicBezTo>
                    <a:pt x="972432" y="4257297"/>
                    <a:pt x="980772" y="4249661"/>
                    <a:pt x="986118" y="4240306"/>
                  </a:cubicBezTo>
                  <a:cubicBezTo>
                    <a:pt x="992748" y="4228703"/>
                    <a:pt x="997417" y="4216050"/>
                    <a:pt x="1004047" y="4204447"/>
                  </a:cubicBezTo>
                  <a:cubicBezTo>
                    <a:pt x="1039097" y="4143108"/>
                    <a:pt x="1005991" y="4220243"/>
                    <a:pt x="1048871" y="4123764"/>
                  </a:cubicBezTo>
                  <a:cubicBezTo>
                    <a:pt x="1070738" y="4074562"/>
                    <a:pt x="1042517" y="4115931"/>
                    <a:pt x="1066800" y="4043082"/>
                  </a:cubicBezTo>
                  <a:cubicBezTo>
                    <a:pt x="1070207" y="4032861"/>
                    <a:pt x="1079911" y="4025825"/>
                    <a:pt x="1084729" y="4016188"/>
                  </a:cubicBezTo>
                  <a:cubicBezTo>
                    <a:pt x="1088955" y="4007736"/>
                    <a:pt x="1088452" y="3997157"/>
                    <a:pt x="1093694" y="3989294"/>
                  </a:cubicBezTo>
                  <a:cubicBezTo>
                    <a:pt x="1100727" y="3978745"/>
                    <a:pt x="1113219" y="3972716"/>
                    <a:pt x="1120588" y="3962400"/>
                  </a:cubicBezTo>
                  <a:cubicBezTo>
                    <a:pt x="1128356" y="3951525"/>
                    <a:pt x="1127969" y="3934746"/>
                    <a:pt x="1138518" y="3926541"/>
                  </a:cubicBezTo>
                  <a:cubicBezTo>
                    <a:pt x="1156482" y="3912569"/>
                    <a:pt x="1180353" y="3908612"/>
                    <a:pt x="1201271" y="3899647"/>
                  </a:cubicBezTo>
                  <a:cubicBezTo>
                    <a:pt x="1231852" y="3853774"/>
                    <a:pt x="1203065" y="3887320"/>
                    <a:pt x="1255059" y="3854823"/>
                  </a:cubicBezTo>
                  <a:cubicBezTo>
                    <a:pt x="1267729" y="3846904"/>
                    <a:pt x="1278012" y="3835457"/>
                    <a:pt x="1290918" y="3827929"/>
                  </a:cubicBezTo>
                  <a:cubicBezTo>
                    <a:pt x="1290939" y="3827917"/>
                    <a:pt x="1380554" y="3783111"/>
                    <a:pt x="1398494" y="3774141"/>
                  </a:cubicBezTo>
                  <a:cubicBezTo>
                    <a:pt x="1410447" y="3768165"/>
                    <a:pt x="1423478" y="3763980"/>
                    <a:pt x="1434353" y="3756212"/>
                  </a:cubicBezTo>
                  <a:cubicBezTo>
                    <a:pt x="1455271" y="3741271"/>
                    <a:pt x="1477033" y="3727446"/>
                    <a:pt x="1497106" y="3711388"/>
                  </a:cubicBezTo>
                  <a:cubicBezTo>
                    <a:pt x="1507006" y="3703468"/>
                    <a:pt x="1513993" y="3692278"/>
                    <a:pt x="1524000" y="3684494"/>
                  </a:cubicBezTo>
                  <a:cubicBezTo>
                    <a:pt x="1541009" y="3671264"/>
                    <a:pt x="1562551" y="3663872"/>
                    <a:pt x="1577788" y="3648635"/>
                  </a:cubicBezTo>
                  <a:cubicBezTo>
                    <a:pt x="1611364" y="3615059"/>
                    <a:pt x="1592655" y="3625750"/>
                    <a:pt x="1631576" y="3612776"/>
                  </a:cubicBezTo>
                  <a:cubicBezTo>
                    <a:pt x="1643529" y="3603811"/>
                    <a:pt x="1654791" y="3593843"/>
                    <a:pt x="1667435" y="3585882"/>
                  </a:cubicBezTo>
                  <a:cubicBezTo>
                    <a:pt x="1735523" y="3543011"/>
                    <a:pt x="1807965" y="3506884"/>
                    <a:pt x="1873623" y="3460376"/>
                  </a:cubicBezTo>
                  <a:cubicBezTo>
                    <a:pt x="1881334" y="3454914"/>
                    <a:pt x="1876538" y="3440741"/>
                    <a:pt x="1882588" y="3433482"/>
                  </a:cubicBezTo>
                  <a:cubicBezTo>
                    <a:pt x="1892153" y="3422004"/>
                    <a:pt x="1907280" y="3416514"/>
                    <a:pt x="1918447" y="3406588"/>
                  </a:cubicBezTo>
                  <a:cubicBezTo>
                    <a:pt x="1934240" y="3392550"/>
                    <a:pt x="1948330" y="3376705"/>
                    <a:pt x="1963271" y="3361764"/>
                  </a:cubicBezTo>
                  <a:cubicBezTo>
                    <a:pt x="1978212" y="3346823"/>
                    <a:pt x="1991190" y="3329619"/>
                    <a:pt x="2008094" y="3316941"/>
                  </a:cubicBezTo>
                  <a:cubicBezTo>
                    <a:pt x="2020047" y="3307976"/>
                    <a:pt x="2033388" y="3300612"/>
                    <a:pt x="2043953" y="3290047"/>
                  </a:cubicBezTo>
                  <a:cubicBezTo>
                    <a:pt x="2057483" y="3276517"/>
                    <a:pt x="2066883" y="3259328"/>
                    <a:pt x="2079812" y="3245223"/>
                  </a:cubicBezTo>
                  <a:cubicBezTo>
                    <a:pt x="2099801" y="3223416"/>
                    <a:pt x="2121647" y="3203388"/>
                    <a:pt x="2142565" y="3182470"/>
                  </a:cubicBezTo>
                  <a:cubicBezTo>
                    <a:pt x="2154518" y="3170517"/>
                    <a:pt x="2164900" y="3156754"/>
                    <a:pt x="2178423" y="3146612"/>
                  </a:cubicBezTo>
                  <a:lnTo>
                    <a:pt x="2250141" y="3092823"/>
                  </a:lnTo>
                  <a:cubicBezTo>
                    <a:pt x="2256118" y="3080870"/>
                    <a:pt x="2262807" y="3069247"/>
                    <a:pt x="2268071" y="3056964"/>
                  </a:cubicBezTo>
                  <a:cubicBezTo>
                    <a:pt x="2302236" y="2977245"/>
                    <a:pt x="2233777" y="3000776"/>
                    <a:pt x="2393576" y="2886635"/>
                  </a:cubicBezTo>
                  <a:cubicBezTo>
                    <a:pt x="2473523" y="2829530"/>
                    <a:pt x="2438152" y="2859989"/>
                    <a:pt x="2501153" y="2796988"/>
                  </a:cubicBezTo>
                  <a:cubicBezTo>
                    <a:pt x="2510118" y="2788023"/>
                    <a:pt x="2521014" y="2780643"/>
                    <a:pt x="2528047" y="2770094"/>
                  </a:cubicBezTo>
                  <a:cubicBezTo>
                    <a:pt x="2540000" y="2752165"/>
                    <a:pt x="2545977" y="2728259"/>
                    <a:pt x="2563906" y="2716306"/>
                  </a:cubicBezTo>
                  <a:cubicBezTo>
                    <a:pt x="2601919" y="2690963"/>
                    <a:pt x="2581163" y="2703194"/>
                    <a:pt x="2626659" y="2680447"/>
                  </a:cubicBezTo>
                  <a:cubicBezTo>
                    <a:pt x="2678199" y="2611727"/>
                    <a:pt x="2628011" y="2670357"/>
                    <a:pt x="2680447" y="2626659"/>
                  </a:cubicBezTo>
                  <a:cubicBezTo>
                    <a:pt x="2690187" y="2618543"/>
                    <a:pt x="2696258" y="2605921"/>
                    <a:pt x="2707341" y="2599764"/>
                  </a:cubicBezTo>
                  <a:cubicBezTo>
                    <a:pt x="2723862" y="2590586"/>
                    <a:pt x="2743582" y="2588854"/>
                    <a:pt x="2761129" y="2581835"/>
                  </a:cubicBezTo>
                  <a:cubicBezTo>
                    <a:pt x="2773537" y="2576872"/>
                    <a:pt x="2785035" y="2569882"/>
                    <a:pt x="2796988" y="2563906"/>
                  </a:cubicBezTo>
                  <a:cubicBezTo>
                    <a:pt x="2814917" y="2545976"/>
                    <a:pt x="2830838" y="2525783"/>
                    <a:pt x="2850776" y="2510117"/>
                  </a:cubicBezTo>
                  <a:cubicBezTo>
                    <a:pt x="2872943" y="2492700"/>
                    <a:pt x="2899695" y="2481875"/>
                    <a:pt x="2922494" y="2465294"/>
                  </a:cubicBezTo>
                  <a:cubicBezTo>
                    <a:pt x="2932747" y="2457837"/>
                    <a:pt x="2939847" y="2446748"/>
                    <a:pt x="2949388" y="2438400"/>
                  </a:cubicBezTo>
                  <a:cubicBezTo>
                    <a:pt x="2963788" y="2425800"/>
                    <a:pt x="2980107" y="2415470"/>
                    <a:pt x="2994212" y="2402541"/>
                  </a:cubicBezTo>
                  <a:cubicBezTo>
                    <a:pt x="3016019" y="2382552"/>
                    <a:pt x="3040556" y="2364402"/>
                    <a:pt x="3056965" y="2339788"/>
                  </a:cubicBezTo>
                  <a:cubicBezTo>
                    <a:pt x="3062941" y="2330823"/>
                    <a:pt x="3067882" y="2321074"/>
                    <a:pt x="3074894" y="2312894"/>
                  </a:cubicBezTo>
                  <a:cubicBezTo>
                    <a:pt x="3085895" y="2300059"/>
                    <a:pt x="3110753" y="2277035"/>
                    <a:pt x="3110753" y="2277035"/>
                  </a:cubicBezTo>
                  <a:cubicBezTo>
                    <a:pt x="3134158" y="2206823"/>
                    <a:pt x="3103328" y="2285946"/>
                    <a:pt x="3200400" y="2169459"/>
                  </a:cubicBezTo>
                  <a:cubicBezTo>
                    <a:pt x="3206450" y="2162199"/>
                    <a:pt x="3203215" y="2149739"/>
                    <a:pt x="3209365" y="2142564"/>
                  </a:cubicBezTo>
                  <a:cubicBezTo>
                    <a:pt x="3239617" y="2107269"/>
                    <a:pt x="3275106" y="2076823"/>
                    <a:pt x="3307976" y="2043953"/>
                  </a:cubicBezTo>
                  <a:cubicBezTo>
                    <a:pt x="3313953" y="2037976"/>
                    <a:pt x="3318873" y="2030711"/>
                    <a:pt x="3325906" y="2026023"/>
                  </a:cubicBezTo>
                  <a:cubicBezTo>
                    <a:pt x="3365232" y="1999806"/>
                    <a:pt x="3344181" y="2014558"/>
                    <a:pt x="3388659" y="1981200"/>
                  </a:cubicBezTo>
                  <a:cubicBezTo>
                    <a:pt x="3391647" y="1972235"/>
                    <a:pt x="3390244" y="1960209"/>
                    <a:pt x="3397623" y="1954306"/>
                  </a:cubicBezTo>
                  <a:cubicBezTo>
                    <a:pt x="3407244" y="1946609"/>
                    <a:pt x="3421274" y="1947006"/>
                    <a:pt x="3433482" y="1945341"/>
                  </a:cubicBezTo>
                  <a:cubicBezTo>
                    <a:pt x="3487105" y="1938029"/>
                    <a:pt x="3541338" y="1935519"/>
                    <a:pt x="3594847" y="1927412"/>
                  </a:cubicBezTo>
                  <a:cubicBezTo>
                    <a:pt x="3640043" y="1920564"/>
                    <a:pt x="3729318" y="1900517"/>
                    <a:pt x="3729318" y="1900517"/>
                  </a:cubicBezTo>
                  <a:cubicBezTo>
                    <a:pt x="3738283" y="1894541"/>
                    <a:pt x="3747445" y="1888850"/>
                    <a:pt x="3756212" y="1882588"/>
                  </a:cubicBezTo>
                  <a:cubicBezTo>
                    <a:pt x="3768370" y="1873904"/>
                    <a:pt x="3778707" y="1862376"/>
                    <a:pt x="3792071" y="1855694"/>
                  </a:cubicBezTo>
                  <a:cubicBezTo>
                    <a:pt x="3803091" y="1850184"/>
                    <a:pt x="3815976" y="1849717"/>
                    <a:pt x="3827929" y="1846729"/>
                  </a:cubicBezTo>
                  <a:cubicBezTo>
                    <a:pt x="3839882" y="1837764"/>
                    <a:pt x="3852310" y="1829400"/>
                    <a:pt x="3863788" y="1819835"/>
                  </a:cubicBezTo>
                  <a:cubicBezTo>
                    <a:pt x="3870281" y="1814424"/>
                    <a:pt x="3874470" y="1806254"/>
                    <a:pt x="3881718" y="1801906"/>
                  </a:cubicBezTo>
                  <a:cubicBezTo>
                    <a:pt x="3889821" y="1797044"/>
                    <a:pt x="3899764" y="1796259"/>
                    <a:pt x="3908612" y="1792941"/>
                  </a:cubicBezTo>
                  <a:cubicBezTo>
                    <a:pt x="3923679" y="1787291"/>
                    <a:pt x="3938494" y="1780988"/>
                    <a:pt x="3953435" y="1775012"/>
                  </a:cubicBezTo>
                  <a:cubicBezTo>
                    <a:pt x="3959412" y="1769035"/>
                    <a:pt x="3962934" y="1757684"/>
                    <a:pt x="3971365" y="1757082"/>
                  </a:cubicBezTo>
                  <a:cubicBezTo>
                    <a:pt x="4007257" y="1754518"/>
                    <a:pt x="4043205" y="1761843"/>
                    <a:pt x="4078941" y="1766047"/>
                  </a:cubicBezTo>
                  <a:cubicBezTo>
                    <a:pt x="4112376" y="1769981"/>
                    <a:pt x="4122119" y="1774463"/>
                    <a:pt x="4150659" y="1783976"/>
                  </a:cubicBezTo>
                  <a:cubicBezTo>
                    <a:pt x="4154412" y="1783038"/>
                    <a:pt x="4206485" y="1770995"/>
                    <a:pt x="4213412" y="1766047"/>
                  </a:cubicBezTo>
                  <a:cubicBezTo>
                    <a:pt x="4227167" y="1756222"/>
                    <a:pt x="4236121" y="1740809"/>
                    <a:pt x="4249271" y="1730188"/>
                  </a:cubicBezTo>
                  <a:cubicBezTo>
                    <a:pt x="4424760" y="1588447"/>
                    <a:pt x="4382702" y="1616063"/>
                    <a:pt x="4491318" y="1550894"/>
                  </a:cubicBezTo>
                  <a:cubicBezTo>
                    <a:pt x="4508981" y="1480236"/>
                    <a:pt x="4484452" y="1539786"/>
                    <a:pt x="4572000" y="1479176"/>
                  </a:cubicBezTo>
                  <a:cubicBezTo>
                    <a:pt x="4589373" y="1467149"/>
                    <a:pt x="4602688" y="1450059"/>
                    <a:pt x="4616823" y="1434353"/>
                  </a:cubicBezTo>
                  <a:cubicBezTo>
                    <a:pt x="4629623" y="1420131"/>
                    <a:pt x="4639152" y="1403059"/>
                    <a:pt x="4652682" y="1389529"/>
                  </a:cubicBezTo>
                  <a:cubicBezTo>
                    <a:pt x="4666212" y="1375999"/>
                    <a:pt x="4683976" y="1367200"/>
                    <a:pt x="4697506" y="1353670"/>
                  </a:cubicBezTo>
                  <a:cubicBezTo>
                    <a:pt x="4720706" y="1330470"/>
                    <a:pt x="4757330" y="1278255"/>
                    <a:pt x="4787153" y="1255059"/>
                  </a:cubicBezTo>
                  <a:cubicBezTo>
                    <a:pt x="4800907" y="1244362"/>
                    <a:pt x="4818037" y="1238619"/>
                    <a:pt x="4831976" y="1228164"/>
                  </a:cubicBezTo>
                  <a:cubicBezTo>
                    <a:pt x="4842119" y="1220557"/>
                    <a:pt x="4850755" y="1211010"/>
                    <a:pt x="4858871" y="1201270"/>
                  </a:cubicBezTo>
                  <a:cubicBezTo>
                    <a:pt x="4865768" y="1192993"/>
                    <a:pt x="4868387" y="1181106"/>
                    <a:pt x="4876800" y="1174376"/>
                  </a:cubicBezTo>
                  <a:cubicBezTo>
                    <a:pt x="4884179" y="1168473"/>
                    <a:pt x="4894729" y="1168400"/>
                    <a:pt x="4903694" y="1165412"/>
                  </a:cubicBezTo>
                  <a:cubicBezTo>
                    <a:pt x="4924612" y="1147482"/>
                    <a:pt x="4946966" y="1131104"/>
                    <a:pt x="4966447" y="1111623"/>
                  </a:cubicBezTo>
                  <a:cubicBezTo>
                    <a:pt x="4977012" y="1101058"/>
                    <a:pt x="4983346" y="1086870"/>
                    <a:pt x="4993341" y="1075764"/>
                  </a:cubicBezTo>
                  <a:cubicBezTo>
                    <a:pt x="5032222" y="1032563"/>
                    <a:pt x="5090667" y="980998"/>
                    <a:pt x="5136776" y="950259"/>
                  </a:cubicBezTo>
                  <a:cubicBezTo>
                    <a:pt x="5150166" y="941333"/>
                    <a:pt x="5166659" y="938306"/>
                    <a:pt x="5181600" y="932329"/>
                  </a:cubicBezTo>
                  <a:cubicBezTo>
                    <a:pt x="5190565" y="923364"/>
                    <a:pt x="5197945" y="912468"/>
                    <a:pt x="5208494" y="905435"/>
                  </a:cubicBezTo>
                  <a:cubicBezTo>
                    <a:pt x="5216357" y="900193"/>
                    <a:pt x="5228129" y="902519"/>
                    <a:pt x="5235388" y="896470"/>
                  </a:cubicBezTo>
                  <a:cubicBezTo>
                    <a:pt x="5246866" y="886905"/>
                    <a:pt x="5251717" y="871177"/>
                    <a:pt x="5262282" y="860612"/>
                  </a:cubicBezTo>
                  <a:cubicBezTo>
                    <a:pt x="5328187" y="794707"/>
                    <a:pt x="5282179" y="848674"/>
                    <a:pt x="5351929" y="806823"/>
                  </a:cubicBezTo>
                  <a:cubicBezTo>
                    <a:pt x="5437481" y="755491"/>
                    <a:pt x="5358160" y="780611"/>
                    <a:pt x="5432612" y="762000"/>
                  </a:cubicBezTo>
                  <a:cubicBezTo>
                    <a:pt x="5444565" y="747059"/>
                    <a:pt x="5453164" y="728657"/>
                    <a:pt x="5468471" y="717176"/>
                  </a:cubicBezTo>
                  <a:cubicBezTo>
                    <a:pt x="5478327" y="709784"/>
                    <a:pt x="5494708" y="715909"/>
                    <a:pt x="5504329" y="708212"/>
                  </a:cubicBezTo>
                  <a:cubicBezTo>
                    <a:pt x="5511708" y="702309"/>
                    <a:pt x="5507244" y="688577"/>
                    <a:pt x="5513294" y="681317"/>
                  </a:cubicBezTo>
                  <a:cubicBezTo>
                    <a:pt x="5546425" y="641560"/>
                    <a:pt x="5589791" y="646296"/>
                    <a:pt x="5638800" y="636494"/>
                  </a:cubicBezTo>
                  <a:cubicBezTo>
                    <a:pt x="5650753" y="624541"/>
                    <a:pt x="5661937" y="611766"/>
                    <a:pt x="5674659" y="600635"/>
                  </a:cubicBezTo>
                  <a:cubicBezTo>
                    <a:pt x="5685903" y="590796"/>
                    <a:pt x="5700794" y="585085"/>
                    <a:pt x="5710518" y="573741"/>
                  </a:cubicBezTo>
                  <a:cubicBezTo>
                    <a:pt x="5719215" y="563594"/>
                    <a:pt x="5717499" y="545546"/>
                    <a:pt x="5728447" y="537882"/>
                  </a:cubicBezTo>
                  <a:cubicBezTo>
                    <a:pt x="5749363" y="523241"/>
                    <a:pt x="5776259" y="519953"/>
                    <a:pt x="5800165" y="510988"/>
                  </a:cubicBezTo>
                  <a:cubicBezTo>
                    <a:pt x="5815106" y="478117"/>
                    <a:pt x="5831901" y="446028"/>
                    <a:pt x="5844988" y="412376"/>
                  </a:cubicBezTo>
                  <a:cubicBezTo>
                    <a:pt x="5852873" y="392100"/>
                    <a:pt x="5856667" y="370460"/>
                    <a:pt x="5862918" y="349623"/>
                  </a:cubicBezTo>
                  <a:cubicBezTo>
                    <a:pt x="5865633" y="340572"/>
                    <a:pt x="5867656" y="331181"/>
                    <a:pt x="5871882" y="322729"/>
                  </a:cubicBezTo>
                  <a:cubicBezTo>
                    <a:pt x="5876700" y="313092"/>
                    <a:pt x="5881535" y="302732"/>
                    <a:pt x="5889812" y="295835"/>
                  </a:cubicBezTo>
                  <a:cubicBezTo>
                    <a:pt x="5900078" y="287280"/>
                    <a:pt x="5913718" y="283882"/>
                    <a:pt x="5925671" y="277906"/>
                  </a:cubicBezTo>
                  <a:cubicBezTo>
                    <a:pt x="5995601" y="207972"/>
                    <a:pt x="5882336" y="323588"/>
                    <a:pt x="5961529" y="233082"/>
                  </a:cubicBezTo>
                  <a:cubicBezTo>
                    <a:pt x="5988799" y="201917"/>
                    <a:pt x="6007469" y="194991"/>
                    <a:pt x="6024282" y="161364"/>
                  </a:cubicBezTo>
                  <a:cubicBezTo>
                    <a:pt x="6028508" y="152912"/>
                    <a:pt x="6029021" y="142922"/>
                    <a:pt x="6033247" y="134470"/>
                  </a:cubicBezTo>
                  <a:cubicBezTo>
                    <a:pt x="6045206" y="110551"/>
                    <a:pt x="6090707" y="58541"/>
                    <a:pt x="6104965" y="53788"/>
                  </a:cubicBezTo>
                  <a:cubicBezTo>
                    <a:pt x="6172564" y="31254"/>
                    <a:pt x="6089240" y="61651"/>
                    <a:pt x="6158753" y="26894"/>
                  </a:cubicBezTo>
                  <a:cubicBezTo>
                    <a:pt x="6167205" y="22668"/>
                    <a:pt x="6176561" y="20525"/>
                    <a:pt x="6185647" y="17929"/>
                  </a:cubicBezTo>
                  <a:cubicBezTo>
                    <a:pt x="6223094" y="7230"/>
                    <a:pt x="6233025" y="7044"/>
                    <a:pt x="6275294" y="0"/>
                  </a:cubicBezTo>
                  <a:cubicBezTo>
                    <a:pt x="6300294" y="3125"/>
                    <a:pt x="6362496" y="9127"/>
                    <a:pt x="6391835" y="17929"/>
                  </a:cubicBezTo>
                  <a:cubicBezTo>
                    <a:pt x="6407249" y="22553"/>
                    <a:pt x="6421718" y="29882"/>
                    <a:pt x="6436659" y="35859"/>
                  </a:cubicBezTo>
                  <a:cubicBezTo>
                    <a:pt x="6448612" y="47812"/>
                    <a:pt x="6459884" y="60487"/>
                    <a:pt x="6472518" y="71717"/>
                  </a:cubicBezTo>
                  <a:cubicBezTo>
                    <a:pt x="6486819" y="84429"/>
                    <a:pt x="6503811" y="94046"/>
                    <a:pt x="6517341" y="107576"/>
                  </a:cubicBezTo>
                  <a:cubicBezTo>
                    <a:pt x="6612098" y="202334"/>
                    <a:pt x="6468366" y="81533"/>
                    <a:pt x="6580094" y="179294"/>
                  </a:cubicBezTo>
                  <a:cubicBezTo>
                    <a:pt x="6672097" y="259796"/>
                    <a:pt x="6566355" y="156590"/>
                    <a:pt x="6642847" y="233082"/>
                  </a:cubicBezTo>
                  <a:cubicBezTo>
                    <a:pt x="6657805" y="307870"/>
                    <a:pt x="6636619" y="253748"/>
                    <a:pt x="6687671" y="304800"/>
                  </a:cubicBezTo>
                  <a:cubicBezTo>
                    <a:pt x="6701357" y="318486"/>
                    <a:pt x="6825315" y="462690"/>
                    <a:pt x="6875929" y="493059"/>
                  </a:cubicBezTo>
                  <a:cubicBezTo>
                    <a:pt x="6897822" y="506195"/>
                    <a:pt x="6924811" y="508535"/>
                    <a:pt x="6947647" y="519953"/>
                  </a:cubicBezTo>
                  <a:cubicBezTo>
                    <a:pt x="7051038" y="571648"/>
                    <a:pt x="6954195" y="546365"/>
                    <a:pt x="7046259" y="564776"/>
                  </a:cubicBezTo>
                  <a:cubicBezTo>
                    <a:pt x="7067177" y="576729"/>
                    <a:pt x="7087463" y="589861"/>
                    <a:pt x="7109012" y="600635"/>
                  </a:cubicBezTo>
                  <a:cubicBezTo>
                    <a:pt x="7123405" y="607832"/>
                    <a:pt x="7139442" y="611367"/>
                    <a:pt x="7153835" y="618564"/>
                  </a:cubicBezTo>
                  <a:cubicBezTo>
                    <a:pt x="7223353" y="653323"/>
                    <a:pt x="7140020" y="622924"/>
                    <a:pt x="7207623" y="645459"/>
                  </a:cubicBezTo>
                  <a:cubicBezTo>
                    <a:pt x="7213600" y="651435"/>
                    <a:pt x="7220865" y="656355"/>
                    <a:pt x="7225553" y="663388"/>
                  </a:cubicBezTo>
                  <a:cubicBezTo>
                    <a:pt x="7239619" y="684487"/>
                    <a:pt x="7243068" y="707797"/>
                    <a:pt x="7261412" y="726141"/>
                  </a:cubicBezTo>
                  <a:cubicBezTo>
                    <a:pt x="7269031" y="733759"/>
                    <a:pt x="7279341" y="738094"/>
                    <a:pt x="7288306" y="744070"/>
                  </a:cubicBezTo>
                  <a:cubicBezTo>
                    <a:pt x="7295597" y="765942"/>
                    <a:pt x="7297823" y="780482"/>
                    <a:pt x="7315200" y="797859"/>
                  </a:cubicBezTo>
                  <a:cubicBezTo>
                    <a:pt x="7325765" y="808424"/>
                    <a:pt x="7340494" y="814188"/>
                    <a:pt x="7351059" y="824753"/>
                  </a:cubicBezTo>
                  <a:cubicBezTo>
                    <a:pt x="7364589" y="838283"/>
                    <a:pt x="7374965" y="854635"/>
                    <a:pt x="7386918" y="869576"/>
                  </a:cubicBezTo>
                  <a:cubicBezTo>
                    <a:pt x="7393364" y="895361"/>
                    <a:pt x="7390303" y="909259"/>
                    <a:pt x="7413812" y="923364"/>
                  </a:cubicBezTo>
                  <a:cubicBezTo>
                    <a:pt x="7421915" y="928226"/>
                    <a:pt x="7431741" y="929341"/>
                    <a:pt x="7440706" y="932329"/>
                  </a:cubicBezTo>
                  <a:cubicBezTo>
                    <a:pt x="7484145" y="993868"/>
                    <a:pt x="7558596" y="1087766"/>
                    <a:pt x="7593106" y="1165412"/>
                  </a:cubicBezTo>
                  <a:cubicBezTo>
                    <a:pt x="7646828" y="1286285"/>
                    <a:pt x="7584939" y="1211033"/>
                    <a:pt x="7664823" y="1290917"/>
                  </a:cubicBezTo>
                  <a:cubicBezTo>
                    <a:pt x="7691717" y="1353670"/>
                    <a:pt x="7708703" y="1421671"/>
                    <a:pt x="7745506" y="1479176"/>
                  </a:cubicBezTo>
                  <a:cubicBezTo>
                    <a:pt x="7758493" y="1499468"/>
                    <a:pt x="7790352" y="1498918"/>
                    <a:pt x="7808259" y="1515035"/>
                  </a:cubicBezTo>
                  <a:cubicBezTo>
                    <a:pt x="7821210" y="1526691"/>
                    <a:pt x="7824190" y="1546316"/>
                    <a:pt x="7835153" y="1559859"/>
                  </a:cubicBezTo>
                  <a:cubicBezTo>
                    <a:pt x="7875126" y="1609238"/>
                    <a:pt x="7922541" y="1652469"/>
                    <a:pt x="7960659" y="1703294"/>
                  </a:cubicBezTo>
                  <a:cubicBezTo>
                    <a:pt x="7995160" y="1749295"/>
                    <a:pt x="7976988" y="1728588"/>
                    <a:pt x="8014447" y="1766047"/>
                  </a:cubicBezTo>
                  <a:cubicBezTo>
                    <a:pt x="8026400" y="1789953"/>
                    <a:pt x="8035957" y="1815215"/>
                    <a:pt x="8050306" y="1837764"/>
                  </a:cubicBezTo>
                  <a:cubicBezTo>
                    <a:pt x="8085951" y="1893777"/>
                    <a:pt x="8117403" y="1947085"/>
                    <a:pt x="8157882" y="1999129"/>
                  </a:cubicBezTo>
                  <a:cubicBezTo>
                    <a:pt x="8163071" y="2005801"/>
                    <a:pt x="8169495" y="2011444"/>
                    <a:pt x="8175812" y="2017059"/>
                  </a:cubicBezTo>
                  <a:cubicBezTo>
                    <a:pt x="8208514" y="2046127"/>
                    <a:pt x="8264461" y="2089304"/>
                    <a:pt x="8292353" y="2124635"/>
                  </a:cubicBezTo>
                  <a:cubicBezTo>
                    <a:pt x="8489902" y="2374864"/>
                    <a:pt x="8307163" y="2149189"/>
                    <a:pt x="8399929" y="2294964"/>
                  </a:cubicBezTo>
                  <a:cubicBezTo>
                    <a:pt x="8426014" y="2335954"/>
                    <a:pt x="8488916" y="2392915"/>
                    <a:pt x="8516471" y="2420470"/>
                  </a:cubicBezTo>
                  <a:lnTo>
                    <a:pt x="8516471" y="2420470"/>
                  </a:lnTo>
                  <a:cubicBezTo>
                    <a:pt x="8654615" y="2627689"/>
                    <a:pt x="8526118" y="2457014"/>
                    <a:pt x="8641976" y="2572870"/>
                  </a:cubicBezTo>
                  <a:cubicBezTo>
                    <a:pt x="8649595" y="2580489"/>
                    <a:pt x="8654196" y="2590627"/>
                    <a:pt x="8659906" y="2599764"/>
                  </a:cubicBezTo>
                  <a:cubicBezTo>
                    <a:pt x="8669141" y="2614540"/>
                    <a:pt x="8676808" y="2630313"/>
                    <a:pt x="8686800" y="2644588"/>
                  </a:cubicBezTo>
                  <a:cubicBezTo>
                    <a:pt x="8715417" y="2685470"/>
                    <a:pt x="8731702" y="2698455"/>
                    <a:pt x="8767482" y="2734235"/>
                  </a:cubicBezTo>
                  <a:cubicBezTo>
                    <a:pt x="8788475" y="2797211"/>
                    <a:pt x="8769766" y="2754449"/>
                    <a:pt x="8857129" y="2841812"/>
                  </a:cubicBezTo>
                  <a:lnTo>
                    <a:pt x="8875059" y="2859741"/>
                  </a:lnTo>
                  <a:cubicBezTo>
                    <a:pt x="8892148" y="2893920"/>
                    <a:pt x="8897367" y="2906650"/>
                    <a:pt x="8919882" y="2940423"/>
                  </a:cubicBezTo>
                  <a:cubicBezTo>
                    <a:pt x="8967667" y="3012100"/>
                    <a:pt x="8927262" y="2949280"/>
                    <a:pt x="8964706" y="2994212"/>
                  </a:cubicBezTo>
                  <a:cubicBezTo>
                    <a:pt x="8974271" y="3005690"/>
                    <a:pt x="8981504" y="3019056"/>
                    <a:pt x="8991600" y="3030070"/>
                  </a:cubicBezTo>
                  <a:cubicBezTo>
                    <a:pt x="9047303" y="3090837"/>
                    <a:pt x="9107941" y="3147069"/>
                    <a:pt x="9161929" y="3209364"/>
                  </a:cubicBezTo>
                  <a:cubicBezTo>
                    <a:pt x="9185818" y="3236929"/>
                    <a:pt x="9202146" y="3270330"/>
                    <a:pt x="9224682" y="3299012"/>
                  </a:cubicBezTo>
                  <a:cubicBezTo>
                    <a:pt x="9235126" y="3312304"/>
                    <a:pt x="9249410" y="3322149"/>
                    <a:pt x="9260541" y="3334870"/>
                  </a:cubicBezTo>
                  <a:cubicBezTo>
                    <a:pt x="9270380" y="3346114"/>
                    <a:pt x="9277509" y="3359562"/>
                    <a:pt x="9287435" y="3370729"/>
                  </a:cubicBezTo>
                  <a:cubicBezTo>
                    <a:pt x="9301473" y="3386522"/>
                    <a:pt x="9316466" y="3401515"/>
                    <a:pt x="9332259" y="3415553"/>
                  </a:cubicBezTo>
                  <a:cubicBezTo>
                    <a:pt x="9343426" y="3425479"/>
                    <a:pt x="9358067" y="3431391"/>
                    <a:pt x="9368118" y="3442447"/>
                  </a:cubicBezTo>
                  <a:cubicBezTo>
                    <a:pt x="9388219" y="3464558"/>
                    <a:pt x="9400776" y="3493034"/>
                    <a:pt x="9421906" y="3514164"/>
                  </a:cubicBezTo>
                  <a:cubicBezTo>
                    <a:pt x="9535755" y="3628013"/>
                    <a:pt x="9481839" y="3586990"/>
                    <a:pt x="9574306" y="3648635"/>
                  </a:cubicBezTo>
                  <a:cubicBezTo>
                    <a:pt x="9580282" y="3663576"/>
                    <a:pt x="9583309" y="3680069"/>
                    <a:pt x="9592235" y="3693459"/>
                  </a:cubicBezTo>
                  <a:cubicBezTo>
                    <a:pt x="9601612" y="3707524"/>
                    <a:pt x="9615373" y="3718186"/>
                    <a:pt x="9628094" y="3729317"/>
                  </a:cubicBezTo>
                  <a:cubicBezTo>
                    <a:pt x="9662694" y="3759592"/>
                    <a:pt x="9673793" y="3761132"/>
                    <a:pt x="9717741" y="3783106"/>
                  </a:cubicBezTo>
                  <a:cubicBezTo>
                    <a:pt x="9735670" y="3804024"/>
                    <a:pt x="9752048" y="3826378"/>
                    <a:pt x="9771529" y="3845859"/>
                  </a:cubicBezTo>
                  <a:cubicBezTo>
                    <a:pt x="9785059" y="3859389"/>
                    <a:pt x="9805462" y="3865985"/>
                    <a:pt x="9816353" y="3881717"/>
                  </a:cubicBezTo>
                  <a:cubicBezTo>
                    <a:pt x="9833105" y="3905915"/>
                    <a:pt x="9836787" y="3937335"/>
                    <a:pt x="9852212" y="3962400"/>
                  </a:cubicBezTo>
                  <a:cubicBezTo>
                    <a:pt x="9861071" y="3976797"/>
                    <a:pt x="9876841" y="3985625"/>
                    <a:pt x="9888071" y="3998259"/>
                  </a:cubicBezTo>
                  <a:cubicBezTo>
                    <a:pt x="9900783" y="4012560"/>
                    <a:pt x="9911477" y="4028555"/>
                    <a:pt x="9923929" y="4043082"/>
                  </a:cubicBezTo>
                  <a:cubicBezTo>
                    <a:pt x="9929430" y="4049499"/>
                    <a:pt x="9936448" y="4054519"/>
                    <a:pt x="9941859" y="4061012"/>
                  </a:cubicBezTo>
                  <a:cubicBezTo>
                    <a:pt x="9966357" y="4090410"/>
                    <a:pt x="9989670" y="4120777"/>
                    <a:pt x="10013576" y="4150659"/>
                  </a:cubicBezTo>
                  <a:cubicBezTo>
                    <a:pt x="10043458" y="4252259"/>
                    <a:pt x="10071214" y="4354509"/>
                    <a:pt x="10103223" y="4455459"/>
                  </a:cubicBezTo>
                  <a:cubicBezTo>
                    <a:pt x="10110101" y="4477152"/>
                    <a:pt x="10122921" y="4496622"/>
                    <a:pt x="10130118" y="4518212"/>
                  </a:cubicBezTo>
                  <a:cubicBezTo>
                    <a:pt x="10137910" y="4541589"/>
                    <a:pt x="10142506" y="4565919"/>
                    <a:pt x="10148047" y="4589929"/>
                  </a:cubicBezTo>
                  <a:cubicBezTo>
                    <a:pt x="10151473" y="4604776"/>
                    <a:pt x="10151805" y="4620433"/>
                    <a:pt x="10157012" y="4634753"/>
                  </a:cubicBezTo>
                  <a:cubicBezTo>
                    <a:pt x="10163862" y="4653592"/>
                    <a:pt x="10174941" y="4670612"/>
                    <a:pt x="10183906" y="4688541"/>
                  </a:cubicBezTo>
                  <a:cubicBezTo>
                    <a:pt x="10186894" y="4727388"/>
                    <a:pt x="10188319" y="4766387"/>
                    <a:pt x="10192871" y="4805082"/>
                  </a:cubicBezTo>
                  <a:cubicBezTo>
                    <a:pt x="10194311" y="4817318"/>
                    <a:pt x="10200667" y="4828676"/>
                    <a:pt x="10201835" y="4840941"/>
                  </a:cubicBezTo>
                  <a:cubicBezTo>
                    <a:pt x="10206660" y="4891600"/>
                    <a:pt x="10206574" y="4942629"/>
                    <a:pt x="10210800" y="4993341"/>
                  </a:cubicBezTo>
                  <a:cubicBezTo>
                    <a:pt x="10212555" y="5014398"/>
                    <a:pt x="10216470" y="5035223"/>
                    <a:pt x="10219765" y="5056094"/>
                  </a:cubicBezTo>
                  <a:cubicBezTo>
                    <a:pt x="10251870" y="5259424"/>
                    <a:pt x="10226332" y="5084141"/>
                    <a:pt x="10246659" y="5226423"/>
                  </a:cubicBezTo>
                  <a:cubicBezTo>
                    <a:pt x="10249647" y="5274235"/>
                    <a:pt x="10251081" y="5322170"/>
                    <a:pt x="10255623" y="5369859"/>
                  </a:cubicBezTo>
                  <a:cubicBezTo>
                    <a:pt x="10257068" y="5385027"/>
                    <a:pt x="10262574" y="5399579"/>
                    <a:pt x="10264588" y="5414682"/>
                  </a:cubicBezTo>
                  <a:cubicBezTo>
                    <a:pt x="10268557" y="5444450"/>
                    <a:pt x="10263558" y="5476010"/>
                    <a:pt x="10273553" y="5504329"/>
                  </a:cubicBezTo>
                  <a:cubicBezTo>
                    <a:pt x="10282108" y="5528569"/>
                    <a:pt x="10303435" y="5546164"/>
                    <a:pt x="10318376" y="5567082"/>
                  </a:cubicBezTo>
                  <a:cubicBezTo>
                    <a:pt x="10315388" y="5653741"/>
                    <a:pt x="10322798" y="5741388"/>
                    <a:pt x="10309412" y="5827059"/>
                  </a:cubicBezTo>
                  <a:cubicBezTo>
                    <a:pt x="10307105" y="5841821"/>
                    <a:pt x="10281472" y="5841283"/>
                    <a:pt x="10273553" y="5853953"/>
                  </a:cubicBezTo>
                  <a:cubicBezTo>
                    <a:pt x="10265477" y="5866874"/>
                    <a:pt x="10274504" y="5887207"/>
                    <a:pt x="10264588" y="5898776"/>
                  </a:cubicBezTo>
                  <a:cubicBezTo>
                    <a:pt x="10170323" y="6008751"/>
                    <a:pt x="10188210" y="5952683"/>
                    <a:pt x="10094259" y="6015317"/>
                  </a:cubicBezTo>
                  <a:cubicBezTo>
                    <a:pt x="10071336" y="6030599"/>
                    <a:pt x="10050987" y="6049625"/>
                    <a:pt x="10031506" y="6069106"/>
                  </a:cubicBezTo>
                  <a:cubicBezTo>
                    <a:pt x="10015003" y="6085609"/>
                    <a:pt x="10006946" y="6111315"/>
                    <a:pt x="9986682" y="6122894"/>
                  </a:cubicBezTo>
                  <a:cubicBezTo>
                    <a:pt x="9962762" y="6136563"/>
                    <a:pt x="9932894" y="6134847"/>
                    <a:pt x="9906000" y="6140823"/>
                  </a:cubicBezTo>
                  <a:cubicBezTo>
                    <a:pt x="9879106" y="6155764"/>
                    <a:pt x="9854900" y="6177195"/>
                    <a:pt x="9825318" y="6185647"/>
                  </a:cubicBezTo>
                  <a:cubicBezTo>
                    <a:pt x="9753706" y="6206108"/>
                    <a:pt x="9731366" y="6197337"/>
                    <a:pt x="9672918" y="6185647"/>
                  </a:cubicBezTo>
                  <a:cubicBezTo>
                    <a:pt x="9622118" y="6188635"/>
                    <a:pt x="9571230" y="6190386"/>
                    <a:pt x="9520518" y="6194612"/>
                  </a:cubicBezTo>
                  <a:cubicBezTo>
                    <a:pt x="9499461" y="6196367"/>
                    <a:pt x="9478808" y="6201663"/>
                    <a:pt x="9457765" y="6203576"/>
                  </a:cubicBezTo>
                  <a:cubicBezTo>
                    <a:pt x="9413026" y="6207643"/>
                    <a:pt x="9368118" y="6209553"/>
                    <a:pt x="9323294" y="6212541"/>
                  </a:cubicBezTo>
                  <a:cubicBezTo>
                    <a:pt x="9119196" y="6253360"/>
                    <a:pt x="9313408" y="6221506"/>
                    <a:pt x="8928847" y="6221506"/>
                  </a:cubicBezTo>
                  <a:cubicBezTo>
                    <a:pt x="8800318" y="6221506"/>
                    <a:pt x="8671859" y="6227482"/>
                    <a:pt x="8543365" y="6230470"/>
                  </a:cubicBezTo>
                  <a:cubicBezTo>
                    <a:pt x="8069162" y="6223696"/>
                    <a:pt x="8077481" y="6261912"/>
                    <a:pt x="7781365" y="6194612"/>
                  </a:cubicBezTo>
                  <a:cubicBezTo>
                    <a:pt x="7603402" y="6154165"/>
                    <a:pt x="7874183" y="6201196"/>
                    <a:pt x="7611035" y="6158753"/>
                  </a:cubicBezTo>
                  <a:lnTo>
                    <a:pt x="7440706" y="6131859"/>
                  </a:lnTo>
                  <a:cubicBezTo>
                    <a:pt x="7363056" y="6100798"/>
                    <a:pt x="7427506" y="6122187"/>
                    <a:pt x="7324165" y="6104964"/>
                  </a:cubicBezTo>
                  <a:cubicBezTo>
                    <a:pt x="7294106" y="6099954"/>
                    <a:pt x="7264718" y="6091116"/>
                    <a:pt x="7234518" y="6087035"/>
                  </a:cubicBezTo>
                  <a:cubicBezTo>
                    <a:pt x="7154070" y="6076164"/>
                    <a:pt x="7073023" y="6070210"/>
                    <a:pt x="6992471" y="6060141"/>
                  </a:cubicBezTo>
                  <a:cubicBezTo>
                    <a:pt x="6977351" y="6058251"/>
                    <a:pt x="6962751" y="6053190"/>
                    <a:pt x="6947647" y="6051176"/>
                  </a:cubicBezTo>
                  <a:cubicBezTo>
                    <a:pt x="6917879" y="6047207"/>
                    <a:pt x="6887623" y="6047149"/>
                    <a:pt x="6858000" y="6042212"/>
                  </a:cubicBezTo>
                  <a:cubicBezTo>
                    <a:pt x="6779959" y="6029205"/>
                    <a:pt x="6702759" y="6011541"/>
                    <a:pt x="6624918" y="5997388"/>
                  </a:cubicBezTo>
                  <a:cubicBezTo>
                    <a:pt x="6604129" y="5993608"/>
                    <a:pt x="6583083" y="5991411"/>
                    <a:pt x="6562165" y="5988423"/>
                  </a:cubicBezTo>
                  <a:lnTo>
                    <a:pt x="5853953" y="5997388"/>
                  </a:lnTo>
                  <a:cubicBezTo>
                    <a:pt x="5829867" y="5997942"/>
                    <a:pt x="5806327" y="6006353"/>
                    <a:pt x="5782235" y="6006353"/>
                  </a:cubicBezTo>
                  <a:cubicBezTo>
                    <a:pt x="5623830" y="6006353"/>
                    <a:pt x="5465482" y="6000376"/>
                    <a:pt x="5307106" y="5997388"/>
                  </a:cubicBezTo>
                  <a:lnTo>
                    <a:pt x="4177553" y="6006353"/>
                  </a:lnTo>
                  <a:cubicBezTo>
                    <a:pt x="3931151" y="6009304"/>
                    <a:pt x="3812948" y="6015199"/>
                    <a:pt x="3585882" y="6024282"/>
                  </a:cubicBezTo>
                  <a:lnTo>
                    <a:pt x="3487271" y="6033247"/>
                  </a:lnTo>
                  <a:cubicBezTo>
                    <a:pt x="3463311" y="6035769"/>
                    <a:pt x="3439550" y="6040079"/>
                    <a:pt x="3415553" y="6042212"/>
                  </a:cubicBezTo>
                  <a:lnTo>
                    <a:pt x="3083859" y="6069106"/>
                  </a:lnTo>
                  <a:cubicBezTo>
                    <a:pt x="3024026" y="6074354"/>
                    <a:pt x="2964511" y="6083288"/>
                    <a:pt x="2904565" y="6087035"/>
                  </a:cubicBezTo>
                  <a:lnTo>
                    <a:pt x="2761129" y="6096000"/>
                  </a:lnTo>
                  <a:lnTo>
                    <a:pt x="2447365" y="6122894"/>
                  </a:lnTo>
                  <a:cubicBezTo>
                    <a:pt x="2387683" y="6127235"/>
                    <a:pt x="2327813" y="6128445"/>
                    <a:pt x="2268071" y="6131859"/>
                  </a:cubicBezTo>
                  <a:cubicBezTo>
                    <a:pt x="2178135" y="6136998"/>
                    <a:pt x="2106049" y="6142942"/>
                    <a:pt x="2017059" y="6149788"/>
                  </a:cubicBezTo>
                  <a:lnTo>
                    <a:pt x="1577788" y="6140823"/>
                  </a:lnTo>
                  <a:cubicBezTo>
                    <a:pt x="1556671" y="6140069"/>
                    <a:pt x="1536158" y="6132401"/>
                    <a:pt x="1515035" y="6131859"/>
                  </a:cubicBezTo>
                  <a:cubicBezTo>
                    <a:pt x="1302919" y="6126420"/>
                    <a:pt x="1090706" y="6125882"/>
                    <a:pt x="878541" y="6122894"/>
                  </a:cubicBezTo>
                  <a:cubicBezTo>
                    <a:pt x="866588" y="6119906"/>
                    <a:pt x="854529" y="6117314"/>
                    <a:pt x="842682" y="6113929"/>
                  </a:cubicBezTo>
                  <a:cubicBezTo>
                    <a:pt x="833596" y="6111333"/>
                    <a:pt x="825085" y="6106654"/>
                    <a:pt x="815788" y="6104964"/>
                  </a:cubicBezTo>
                  <a:cubicBezTo>
                    <a:pt x="792085" y="6100654"/>
                    <a:pt x="767977" y="6098988"/>
                    <a:pt x="744071" y="6096000"/>
                  </a:cubicBezTo>
                  <a:cubicBezTo>
                    <a:pt x="738094" y="6090023"/>
                    <a:pt x="734101" y="6080913"/>
                    <a:pt x="726141" y="6078070"/>
                  </a:cubicBezTo>
                  <a:cubicBezTo>
                    <a:pt x="691332" y="6065638"/>
                    <a:pt x="653845" y="6062201"/>
                    <a:pt x="618565" y="6051176"/>
                  </a:cubicBezTo>
                  <a:lnTo>
                    <a:pt x="475129" y="6006353"/>
                  </a:lnTo>
                  <a:cubicBezTo>
                    <a:pt x="417874" y="5988273"/>
                    <a:pt x="478716" y="6007877"/>
                    <a:pt x="394447" y="5961529"/>
                  </a:cubicBezTo>
                  <a:cubicBezTo>
                    <a:pt x="353463" y="5938988"/>
                    <a:pt x="309552" y="5921982"/>
                    <a:pt x="268941" y="5898776"/>
                  </a:cubicBezTo>
                  <a:cubicBezTo>
                    <a:pt x="194585" y="5856287"/>
                    <a:pt x="227737" y="5873691"/>
                    <a:pt x="170329" y="5844988"/>
                  </a:cubicBezTo>
                  <a:cubicBezTo>
                    <a:pt x="161364" y="5836023"/>
                    <a:pt x="153751" y="5825463"/>
                    <a:pt x="143435" y="5818094"/>
                  </a:cubicBezTo>
                  <a:cubicBezTo>
                    <a:pt x="132560" y="5810326"/>
                    <a:pt x="117842" y="5808719"/>
                    <a:pt x="107576" y="5800164"/>
                  </a:cubicBezTo>
                  <a:cubicBezTo>
                    <a:pt x="99299" y="5793267"/>
                    <a:pt x="97755" y="5780365"/>
                    <a:pt x="89647" y="5773270"/>
                  </a:cubicBezTo>
                  <a:cubicBezTo>
                    <a:pt x="73430" y="5759080"/>
                    <a:pt x="53512" y="5749769"/>
                    <a:pt x="35859" y="5737412"/>
                  </a:cubicBezTo>
                  <a:cubicBezTo>
                    <a:pt x="23619" y="5728844"/>
                    <a:pt x="11953" y="5719482"/>
                    <a:pt x="0" y="5710517"/>
                  </a:cubicBezTo>
                  <a:cubicBezTo>
                    <a:pt x="14941" y="5707529"/>
                    <a:pt x="29949" y="5704858"/>
                    <a:pt x="44823" y="5701553"/>
                  </a:cubicBezTo>
                  <a:cubicBezTo>
                    <a:pt x="56851" y="5698880"/>
                    <a:pt x="71970" y="5701300"/>
                    <a:pt x="80682" y="5692588"/>
                  </a:cubicBezTo>
                  <a:cubicBezTo>
                    <a:pt x="89394" y="5683876"/>
                    <a:pt x="86659" y="5668682"/>
                    <a:pt x="89647" y="5656729"/>
                  </a:cubicBezTo>
                  <a:cubicBezTo>
                    <a:pt x="80259" y="5591018"/>
                    <a:pt x="67235" y="5596965"/>
                    <a:pt x="62753" y="5585012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152400" y="762000"/>
              <a:ext cx="4038600" cy="2133600"/>
            </a:xfrm>
            <a:prstGeom prst="ellipse">
              <a:avLst/>
            </a:prstGeom>
            <a:solidFill>
              <a:schemeClr val="bg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09600" y="990600"/>
              <a:ext cx="3200400" cy="1600200"/>
            </a:xfrm>
            <a:prstGeom prst="ellipse">
              <a:avLst/>
            </a:prstGeom>
            <a:solidFill>
              <a:schemeClr val="bg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Freeform 22"/>
          <p:cNvSpPr/>
          <p:nvPr/>
        </p:nvSpPr>
        <p:spPr>
          <a:xfrm rot="1745390" flipH="1">
            <a:off x="4105705" y="1087433"/>
            <a:ext cx="1649034" cy="5405854"/>
          </a:xfrm>
          <a:custGeom>
            <a:avLst/>
            <a:gdLst>
              <a:gd name="connsiteX0" fmla="*/ 0 w 1333500"/>
              <a:gd name="connsiteY0" fmla="*/ 5330952 h 5330952"/>
              <a:gd name="connsiteX1" fmla="*/ 859536 w 1333500"/>
              <a:gd name="connsiteY1" fmla="*/ 4325112 h 5330952"/>
              <a:gd name="connsiteX2" fmla="*/ 1088136 w 1333500"/>
              <a:gd name="connsiteY2" fmla="*/ 3200400 h 5330952"/>
              <a:gd name="connsiteX3" fmla="*/ 301752 w 1333500"/>
              <a:gd name="connsiteY3" fmla="*/ 2240280 h 5330952"/>
              <a:gd name="connsiteX4" fmla="*/ 1216152 w 1333500"/>
              <a:gd name="connsiteY4" fmla="*/ 1408176 h 5330952"/>
              <a:gd name="connsiteX5" fmla="*/ 1005840 w 1333500"/>
              <a:gd name="connsiteY5" fmla="*/ 621792 h 5330952"/>
              <a:gd name="connsiteX6" fmla="*/ 1069848 w 1333500"/>
              <a:gd name="connsiteY6" fmla="*/ 192024 h 5330952"/>
              <a:gd name="connsiteX7" fmla="*/ 1106424 w 1333500"/>
              <a:gd name="connsiteY7" fmla="*/ 0 h 53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3500" h="5330952">
                <a:moveTo>
                  <a:pt x="0" y="5330952"/>
                </a:moveTo>
                <a:cubicBezTo>
                  <a:pt x="339090" y="5005578"/>
                  <a:pt x="678180" y="4680204"/>
                  <a:pt x="859536" y="4325112"/>
                </a:cubicBezTo>
                <a:cubicBezTo>
                  <a:pt x="1040892" y="3970020"/>
                  <a:pt x="1181100" y="3547872"/>
                  <a:pt x="1088136" y="3200400"/>
                </a:cubicBezTo>
                <a:cubicBezTo>
                  <a:pt x="995172" y="2852928"/>
                  <a:pt x="280416" y="2538984"/>
                  <a:pt x="301752" y="2240280"/>
                </a:cubicBezTo>
                <a:cubicBezTo>
                  <a:pt x="323088" y="1941576"/>
                  <a:pt x="1098804" y="1677924"/>
                  <a:pt x="1216152" y="1408176"/>
                </a:cubicBezTo>
                <a:cubicBezTo>
                  <a:pt x="1333500" y="1138428"/>
                  <a:pt x="1030224" y="824484"/>
                  <a:pt x="1005840" y="621792"/>
                </a:cubicBezTo>
                <a:cubicBezTo>
                  <a:pt x="981456" y="419100"/>
                  <a:pt x="1053084" y="295656"/>
                  <a:pt x="1069848" y="192024"/>
                </a:cubicBezTo>
                <a:cubicBezTo>
                  <a:pt x="1086612" y="88392"/>
                  <a:pt x="1096518" y="44196"/>
                  <a:pt x="1106424" y="0"/>
                </a:cubicBezTo>
              </a:path>
            </a:pathLst>
          </a:custGeom>
          <a:ln w="76200">
            <a:solidFill>
              <a:schemeClr val="bg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wnloads\Delight_00007281_Standard\delight_c_nt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-38100"/>
            <a:ext cx="12039601" cy="90297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81000" y="304800"/>
            <a:ext cx="845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ndara" pitchFamily="34" charset="0"/>
              </a:rPr>
              <a:t>How do I do that?</a:t>
            </a:r>
          </a:p>
        </p:txBody>
      </p:sp>
      <p:sp>
        <p:nvSpPr>
          <p:cNvPr id="11" name="Oval 10"/>
          <p:cNvSpPr/>
          <p:nvPr/>
        </p:nvSpPr>
        <p:spPr>
          <a:xfrm>
            <a:off x="7772400" y="0"/>
            <a:ext cx="4038600" cy="2133600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229600" y="228600"/>
            <a:ext cx="3200400" cy="1600200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22"/>
          <p:cNvGrpSpPr/>
          <p:nvPr/>
        </p:nvGrpSpPr>
        <p:grpSpPr>
          <a:xfrm>
            <a:off x="762000" y="152400"/>
            <a:ext cx="9525000" cy="8471712"/>
            <a:chOff x="-3276600" y="762000"/>
            <a:chExt cx="10515600" cy="8471712"/>
          </a:xfrm>
        </p:grpSpPr>
        <p:sp>
          <p:nvSpPr>
            <p:cNvPr id="18" name="Freeform 17"/>
            <p:cNvSpPr/>
            <p:nvPr/>
          </p:nvSpPr>
          <p:spPr>
            <a:xfrm>
              <a:off x="-3276600" y="1600200"/>
              <a:ext cx="8852647" cy="6566712"/>
            </a:xfrm>
            <a:custGeom>
              <a:avLst/>
              <a:gdLst>
                <a:gd name="connsiteX0" fmla="*/ 62753 w 10322798"/>
                <a:gd name="connsiteY0" fmla="*/ 5585012 h 6261912"/>
                <a:gd name="connsiteX1" fmla="*/ 62753 w 10322798"/>
                <a:gd name="connsiteY1" fmla="*/ 5585012 h 6261912"/>
                <a:gd name="connsiteX2" fmla="*/ 80682 w 10322798"/>
                <a:gd name="connsiteY2" fmla="*/ 5423647 h 6261912"/>
                <a:gd name="connsiteX3" fmla="*/ 98612 w 10322798"/>
                <a:gd name="connsiteY3" fmla="*/ 5405717 h 6261912"/>
                <a:gd name="connsiteX4" fmla="*/ 116541 w 10322798"/>
                <a:gd name="connsiteY4" fmla="*/ 5360894 h 6261912"/>
                <a:gd name="connsiteX5" fmla="*/ 188259 w 10322798"/>
                <a:gd name="connsiteY5" fmla="*/ 5208494 h 6261912"/>
                <a:gd name="connsiteX6" fmla="*/ 215153 w 10322798"/>
                <a:gd name="connsiteY6" fmla="*/ 5136776 h 6261912"/>
                <a:gd name="connsiteX7" fmla="*/ 224118 w 10322798"/>
                <a:gd name="connsiteY7" fmla="*/ 5109882 h 6261912"/>
                <a:gd name="connsiteX8" fmla="*/ 242047 w 10322798"/>
                <a:gd name="connsiteY8" fmla="*/ 5065059 h 6261912"/>
                <a:gd name="connsiteX9" fmla="*/ 295835 w 10322798"/>
                <a:gd name="connsiteY9" fmla="*/ 4984376 h 6261912"/>
                <a:gd name="connsiteX10" fmla="*/ 304800 w 10322798"/>
                <a:gd name="connsiteY10" fmla="*/ 4957482 h 6261912"/>
                <a:gd name="connsiteX11" fmla="*/ 358588 w 10322798"/>
                <a:gd name="connsiteY11" fmla="*/ 4912659 h 6261912"/>
                <a:gd name="connsiteX12" fmla="*/ 394447 w 10322798"/>
                <a:gd name="connsiteY12" fmla="*/ 4885764 h 6261912"/>
                <a:gd name="connsiteX13" fmla="*/ 537882 w 10322798"/>
                <a:gd name="connsiteY13" fmla="*/ 4778188 h 6261912"/>
                <a:gd name="connsiteX14" fmla="*/ 609600 w 10322798"/>
                <a:gd name="connsiteY14" fmla="*/ 4715435 h 6261912"/>
                <a:gd name="connsiteX15" fmla="*/ 645459 w 10322798"/>
                <a:gd name="connsiteY15" fmla="*/ 4697506 h 6261912"/>
                <a:gd name="connsiteX16" fmla="*/ 699247 w 10322798"/>
                <a:gd name="connsiteY16" fmla="*/ 4643717 h 6261912"/>
                <a:gd name="connsiteX17" fmla="*/ 744071 w 10322798"/>
                <a:gd name="connsiteY17" fmla="*/ 4607859 h 6261912"/>
                <a:gd name="connsiteX18" fmla="*/ 833718 w 10322798"/>
                <a:gd name="connsiteY18" fmla="*/ 4527176 h 6261912"/>
                <a:gd name="connsiteX19" fmla="*/ 905435 w 10322798"/>
                <a:gd name="connsiteY19" fmla="*/ 4437529 h 6261912"/>
                <a:gd name="connsiteX20" fmla="*/ 932329 w 10322798"/>
                <a:gd name="connsiteY20" fmla="*/ 4374776 h 6261912"/>
                <a:gd name="connsiteX21" fmla="*/ 959223 w 10322798"/>
                <a:gd name="connsiteY21" fmla="*/ 4303059 h 6261912"/>
                <a:gd name="connsiteX22" fmla="*/ 968188 w 10322798"/>
                <a:gd name="connsiteY22" fmla="*/ 4267200 h 6261912"/>
                <a:gd name="connsiteX23" fmla="*/ 986118 w 10322798"/>
                <a:gd name="connsiteY23" fmla="*/ 4240306 h 6261912"/>
                <a:gd name="connsiteX24" fmla="*/ 1004047 w 10322798"/>
                <a:gd name="connsiteY24" fmla="*/ 4204447 h 6261912"/>
                <a:gd name="connsiteX25" fmla="*/ 1048871 w 10322798"/>
                <a:gd name="connsiteY25" fmla="*/ 4123764 h 6261912"/>
                <a:gd name="connsiteX26" fmla="*/ 1066800 w 10322798"/>
                <a:gd name="connsiteY26" fmla="*/ 4043082 h 6261912"/>
                <a:gd name="connsiteX27" fmla="*/ 1084729 w 10322798"/>
                <a:gd name="connsiteY27" fmla="*/ 4016188 h 6261912"/>
                <a:gd name="connsiteX28" fmla="*/ 1093694 w 10322798"/>
                <a:gd name="connsiteY28" fmla="*/ 3989294 h 6261912"/>
                <a:gd name="connsiteX29" fmla="*/ 1120588 w 10322798"/>
                <a:gd name="connsiteY29" fmla="*/ 3962400 h 6261912"/>
                <a:gd name="connsiteX30" fmla="*/ 1138518 w 10322798"/>
                <a:gd name="connsiteY30" fmla="*/ 3926541 h 6261912"/>
                <a:gd name="connsiteX31" fmla="*/ 1201271 w 10322798"/>
                <a:gd name="connsiteY31" fmla="*/ 3899647 h 6261912"/>
                <a:gd name="connsiteX32" fmla="*/ 1255059 w 10322798"/>
                <a:gd name="connsiteY32" fmla="*/ 3854823 h 6261912"/>
                <a:gd name="connsiteX33" fmla="*/ 1290918 w 10322798"/>
                <a:gd name="connsiteY33" fmla="*/ 3827929 h 6261912"/>
                <a:gd name="connsiteX34" fmla="*/ 1398494 w 10322798"/>
                <a:gd name="connsiteY34" fmla="*/ 3774141 h 6261912"/>
                <a:gd name="connsiteX35" fmla="*/ 1434353 w 10322798"/>
                <a:gd name="connsiteY35" fmla="*/ 3756212 h 6261912"/>
                <a:gd name="connsiteX36" fmla="*/ 1497106 w 10322798"/>
                <a:gd name="connsiteY36" fmla="*/ 3711388 h 6261912"/>
                <a:gd name="connsiteX37" fmla="*/ 1524000 w 10322798"/>
                <a:gd name="connsiteY37" fmla="*/ 3684494 h 6261912"/>
                <a:gd name="connsiteX38" fmla="*/ 1577788 w 10322798"/>
                <a:gd name="connsiteY38" fmla="*/ 3648635 h 6261912"/>
                <a:gd name="connsiteX39" fmla="*/ 1631576 w 10322798"/>
                <a:gd name="connsiteY39" fmla="*/ 3612776 h 6261912"/>
                <a:gd name="connsiteX40" fmla="*/ 1667435 w 10322798"/>
                <a:gd name="connsiteY40" fmla="*/ 3585882 h 6261912"/>
                <a:gd name="connsiteX41" fmla="*/ 1873623 w 10322798"/>
                <a:gd name="connsiteY41" fmla="*/ 3460376 h 6261912"/>
                <a:gd name="connsiteX42" fmla="*/ 1882588 w 10322798"/>
                <a:gd name="connsiteY42" fmla="*/ 3433482 h 6261912"/>
                <a:gd name="connsiteX43" fmla="*/ 1918447 w 10322798"/>
                <a:gd name="connsiteY43" fmla="*/ 3406588 h 6261912"/>
                <a:gd name="connsiteX44" fmla="*/ 1963271 w 10322798"/>
                <a:gd name="connsiteY44" fmla="*/ 3361764 h 6261912"/>
                <a:gd name="connsiteX45" fmla="*/ 2008094 w 10322798"/>
                <a:gd name="connsiteY45" fmla="*/ 3316941 h 6261912"/>
                <a:gd name="connsiteX46" fmla="*/ 2043953 w 10322798"/>
                <a:gd name="connsiteY46" fmla="*/ 3290047 h 6261912"/>
                <a:gd name="connsiteX47" fmla="*/ 2079812 w 10322798"/>
                <a:gd name="connsiteY47" fmla="*/ 3245223 h 6261912"/>
                <a:gd name="connsiteX48" fmla="*/ 2142565 w 10322798"/>
                <a:gd name="connsiteY48" fmla="*/ 3182470 h 6261912"/>
                <a:gd name="connsiteX49" fmla="*/ 2178423 w 10322798"/>
                <a:gd name="connsiteY49" fmla="*/ 3146612 h 6261912"/>
                <a:gd name="connsiteX50" fmla="*/ 2250141 w 10322798"/>
                <a:gd name="connsiteY50" fmla="*/ 3092823 h 6261912"/>
                <a:gd name="connsiteX51" fmla="*/ 2268071 w 10322798"/>
                <a:gd name="connsiteY51" fmla="*/ 3056964 h 6261912"/>
                <a:gd name="connsiteX52" fmla="*/ 2393576 w 10322798"/>
                <a:gd name="connsiteY52" fmla="*/ 2886635 h 6261912"/>
                <a:gd name="connsiteX53" fmla="*/ 2501153 w 10322798"/>
                <a:gd name="connsiteY53" fmla="*/ 2796988 h 6261912"/>
                <a:gd name="connsiteX54" fmla="*/ 2528047 w 10322798"/>
                <a:gd name="connsiteY54" fmla="*/ 2770094 h 6261912"/>
                <a:gd name="connsiteX55" fmla="*/ 2563906 w 10322798"/>
                <a:gd name="connsiteY55" fmla="*/ 2716306 h 6261912"/>
                <a:gd name="connsiteX56" fmla="*/ 2626659 w 10322798"/>
                <a:gd name="connsiteY56" fmla="*/ 2680447 h 6261912"/>
                <a:gd name="connsiteX57" fmla="*/ 2680447 w 10322798"/>
                <a:gd name="connsiteY57" fmla="*/ 2626659 h 6261912"/>
                <a:gd name="connsiteX58" fmla="*/ 2707341 w 10322798"/>
                <a:gd name="connsiteY58" fmla="*/ 2599764 h 6261912"/>
                <a:gd name="connsiteX59" fmla="*/ 2761129 w 10322798"/>
                <a:gd name="connsiteY59" fmla="*/ 2581835 h 6261912"/>
                <a:gd name="connsiteX60" fmla="*/ 2796988 w 10322798"/>
                <a:gd name="connsiteY60" fmla="*/ 2563906 h 6261912"/>
                <a:gd name="connsiteX61" fmla="*/ 2850776 w 10322798"/>
                <a:gd name="connsiteY61" fmla="*/ 2510117 h 6261912"/>
                <a:gd name="connsiteX62" fmla="*/ 2922494 w 10322798"/>
                <a:gd name="connsiteY62" fmla="*/ 2465294 h 6261912"/>
                <a:gd name="connsiteX63" fmla="*/ 2949388 w 10322798"/>
                <a:gd name="connsiteY63" fmla="*/ 2438400 h 6261912"/>
                <a:gd name="connsiteX64" fmla="*/ 2994212 w 10322798"/>
                <a:gd name="connsiteY64" fmla="*/ 2402541 h 6261912"/>
                <a:gd name="connsiteX65" fmla="*/ 3056965 w 10322798"/>
                <a:gd name="connsiteY65" fmla="*/ 2339788 h 6261912"/>
                <a:gd name="connsiteX66" fmla="*/ 3074894 w 10322798"/>
                <a:gd name="connsiteY66" fmla="*/ 2312894 h 6261912"/>
                <a:gd name="connsiteX67" fmla="*/ 3110753 w 10322798"/>
                <a:gd name="connsiteY67" fmla="*/ 2277035 h 6261912"/>
                <a:gd name="connsiteX68" fmla="*/ 3200400 w 10322798"/>
                <a:gd name="connsiteY68" fmla="*/ 2169459 h 6261912"/>
                <a:gd name="connsiteX69" fmla="*/ 3209365 w 10322798"/>
                <a:gd name="connsiteY69" fmla="*/ 2142564 h 6261912"/>
                <a:gd name="connsiteX70" fmla="*/ 3307976 w 10322798"/>
                <a:gd name="connsiteY70" fmla="*/ 2043953 h 6261912"/>
                <a:gd name="connsiteX71" fmla="*/ 3325906 w 10322798"/>
                <a:gd name="connsiteY71" fmla="*/ 2026023 h 6261912"/>
                <a:gd name="connsiteX72" fmla="*/ 3388659 w 10322798"/>
                <a:gd name="connsiteY72" fmla="*/ 1981200 h 6261912"/>
                <a:gd name="connsiteX73" fmla="*/ 3397623 w 10322798"/>
                <a:gd name="connsiteY73" fmla="*/ 1954306 h 6261912"/>
                <a:gd name="connsiteX74" fmla="*/ 3433482 w 10322798"/>
                <a:gd name="connsiteY74" fmla="*/ 1945341 h 6261912"/>
                <a:gd name="connsiteX75" fmla="*/ 3594847 w 10322798"/>
                <a:gd name="connsiteY75" fmla="*/ 1927412 h 6261912"/>
                <a:gd name="connsiteX76" fmla="*/ 3729318 w 10322798"/>
                <a:gd name="connsiteY76" fmla="*/ 1900517 h 6261912"/>
                <a:gd name="connsiteX77" fmla="*/ 3756212 w 10322798"/>
                <a:gd name="connsiteY77" fmla="*/ 1882588 h 6261912"/>
                <a:gd name="connsiteX78" fmla="*/ 3792071 w 10322798"/>
                <a:gd name="connsiteY78" fmla="*/ 1855694 h 6261912"/>
                <a:gd name="connsiteX79" fmla="*/ 3827929 w 10322798"/>
                <a:gd name="connsiteY79" fmla="*/ 1846729 h 6261912"/>
                <a:gd name="connsiteX80" fmla="*/ 3863788 w 10322798"/>
                <a:gd name="connsiteY80" fmla="*/ 1819835 h 6261912"/>
                <a:gd name="connsiteX81" fmla="*/ 3881718 w 10322798"/>
                <a:gd name="connsiteY81" fmla="*/ 1801906 h 6261912"/>
                <a:gd name="connsiteX82" fmla="*/ 3908612 w 10322798"/>
                <a:gd name="connsiteY82" fmla="*/ 1792941 h 6261912"/>
                <a:gd name="connsiteX83" fmla="*/ 3953435 w 10322798"/>
                <a:gd name="connsiteY83" fmla="*/ 1775012 h 6261912"/>
                <a:gd name="connsiteX84" fmla="*/ 3971365 w 10322798"/>
                <a:gd name="connsiteY84" fmla="*/ 1757082 h 6261912"/>
                <a:gd name="connsiteX85" fmla="*/ 4078941 w 10322798"/>
                <a:gd name="connsiteY85" fmla="*/ 1766047 h 6261912"/>
                <a:gd name="connsiteX86" fmla="*/ 4150659 w 10322798"/>
                <a:gd name="connsiteY86" fmla="*/ 1783976 h 6261912"/>
                <a:gd name="connsiteX87" fmla="*/ 4213412 w 10322798"/>
                <a:gd name="connsiteY87" fmla="*/ 1766047 h 6261912"/>
                <a:gd name="connsiteX88" fmla="*/ 4249271 w 10322798"/>
                <a:gd name="connsiteY88" fmla="*/ 1730188 h 6261912"/>
                <a:gd name="connsiteX89" fmla="*/ 4491318 w 10322798"/>
                <a:gd name="connsiteY89" fmla="*/ 1550894 h 6261912"/>
                <a:gd name="connsiteX90" fmla="*/ 4572000 w 10322798"/>
                <a:gd name="connsiteY90" fmla="*/ 1479176 h 6261912"/>
                <a:gd name="connsiteX91" fmla="*/ 4616823 w 10322798"/>
                <a:gd name="connsiteY91" fmla="*/ 1434353 h 6261912"/>
                <a:gd name="connsiteX92" fmla="*/ 4652682 w 10322798"/>
                <a:gd name="connsiteY92" fmla="*/ 1389529 h 6261912"/>
                <a:gd name="connsiteX93" fmla="*/ 4697506 w 10322798"/>
                <a:gd name="connsiteY93" fmla="*/ 1353670 h 6261912"/>
                <a:gd name="connsiteX94" fmla="*/ 4787153 w 10322798"/>
                <a:gd name="connsiteY94" fmla="*/ 1255059 h 6261912"/>
                <a:gd name="connsiteX95" fmla="*/ 4831976 w 10322798"/>
                <a:gd name="connsiteY95" fmla="*/ 1228164 h 6261912"/>
                <a:gd name="connsiteX96" fmla="*/ 4858871 w 10322798"/>
                <a:gd name="connsiteY96" fmla="*/ 1201270 h 6261912"/>
                <a:gd name="connsiteX97" fmla="*/ 4876800 w 10322798"/>
                <a:gd name="connsiteY97" fmla="*/ 1174376 h 6261912"/>
                <a:gd name="connsiteX98" fmla="*/ 4903694 w 10322798"/>
                <a:gd name="connsiteY98" fmla="*/ 1165412 h 6261912"/>
                <a:gd name="connsiteX99" fmla="*/ 4966447 w 10322798"/>
                <a:gd name="connsiteY99" fmla="*/ 1111623 h 6261912"/>
                <a:gd name="connsiteX100" fmla="*/ 4993341 w 10322798"/>
                <a:gd name="connsiteY100" fmla="*/ 1075764 h 6261912"/>
                <a:gd name="connsiteX101" fmla="*/ 5136776 w 10322798"/>
                <a:gd name="connsiteY101" fmla="*/ 950259 h 6261912"/>
                <a:gd name="connsiteX102" fmla="*/ 5181600 w 10322798"/>
                <a:gd name="connsiteY102" fmla="*/ 932329 h 6261912"/>
                <a:gd name="connsiteX103" fmla="*/ 5208494 w 10322798"/>
                <a:gd name="connsiteY103" fmla="*/ 905435 h 6261912"/>
                <a:gd name="connsiteX104" fmla="*/ 5235388 w 10322798"/>
                <a:gd name="connsiteY104" fmla="*/ 896470 h 6261912"/>
                <a:gd name="connsiteX105" fmla="*/ 5262282 w 10322798"/>
                <a:gd name="connsiteY105" fmla="*/ 860612 h 6261912"/>
                <a:gd name="connsiteX106" fmla="*/ 5351929 w 10322798"/>
                <a:gd name="connsiteY106" fmla="*/ 806823 h 6261912"/>
                <a:gd name="connsiteX107" fmla="*/ 5432612 w 10322798"/>
                <a:gd name="connsiteY107" fmla="*/ 762000 h 6261912"/>
                <a:gd name="connsiteX108" fmla="*/ 5468471 w 10322798"/>
                <a:gd name="connsiteY108" fmla="*/ 717176 h 6261912"/>
                <a:gd name="connsiteX109" fmla="*/ 5504329 w 10322798"/>
                <a:gd name="connsiteY109" fmla="*/ 708212 h 6261912"/>
                <a:gd name="connsiteX110" fmla="*/ 5513294 w 10322798"/>
                <a:gd name="connsiteY110" fmla="*/ 681317 h 6261912"/>
                <a:gd name="connsiteX111" fmla="*/ 5638800 w 10322798"/>
                <a:gd name="connsiteY111" fmla="*/ 636494 h 6261912"/>
                <a:gd name="connsiteX112" fmla="*/ 5674659 w 10322798"/>
                <a:gd name="connsiteY112" fmla="*/ 600635 h 6261912"/>
                <a:gd name="connsiteX113" fmla="*/ 5710518 w 10322798"/>
                <a:gd name="connsiteY113" fmla="*/ 573741 h 6261912"/>
                <a:gd name="connsiteX114" fmla="*/ 5728447 w 10322798"/>
                <a:gd name="connsiteY114" fmla="*/ 537882 h 6261912"/>
                <a:gd name="connsiteX115" fmla="*/ 5800165 w 10322798"/>
                <a:gd name="connsiteY115" fmla="*/ 510988 h 6261912"/>
                <a:gd name="connsiteX116" fmla="*/ 5844988 w 10322798"/>
                <a:gd name="connsiteY116" fmla="*/ 412376 h 6261912"/>
                <a:gd name="connsiteX117" fmla="*/ 5862918 w 10322798"/>
                <a:gd name="connsiteY117" fmla="*/ 349623 h 6261912"/>
                <a:gd name="connsiteX118" fmla="*/ 5871882 w 10322798"/>
                <a:gd name="connsiteY118" fmla="*/ 322729 h 6261912"/>
                <a:gd name="connsiteX119" fmla="*/ 5889812 w 10322798"/>
                <a:gd name="connsiteY119" fmla="*/ 295835 h 6261912"/>
                <a:gd name="connsiteX120" fmla="*/ 5925671 w 10322798"/>
                <a:gd name="connsiteY120" fmla="*/ 277906 h 6261912"/>
                <a:gd name="connsiteX121" fmla="*/ 5961529 w 10322798"/>
                <a:gd name="connsiteY121" fmla="*/ 233082 h 6261912"/>
                <a:gd name="connsiteX122" fmla="*/ 6024282 w 10322798"/>
                <a:gd name="connsiteY122" fmla="*/ 161364 h 6261912"/>
                <a:gd name="connsiteX123" fmla="*/ 6033247 w 10322798"/>
                <a:gd name="connsiteY123" fmla="*/ 134470 h 6261912"/>
                <a:gd name="connsiteX124" fmla="*/ 6104965 w 10322798"/>
                <a:gd name="connsiteY124" fmla="*/ 53788 h 6261912"/>
                <a:gd name="connsiteX125" fmla="*/ 6158753 w 10322798"/>
                <a:gd name="connsiteY125" fmla="*/ 26894 h 6261912"/>
                <a:gd name="connsiteX126" fmla="*/ 6185647 w 10322798"/>
                <a:gd name="connsiteY126" fmla="*/ 17929 h 6261912"/>
                <a:gd name="connsiteX127" fmla="*/ 6275294 w 10322798"/>
                <a:gd name="connsiteY127" fmla="*/ 0 h 6261912"/>
                <a:gd name="connsiteX128" fmla="*/ 6391835 w 10322798"/>
                <a:gd name="connsiteY128" fmla="*/ 17929 h 6261912"/>
                <a:gd name="connsiteX129" fmla="*/ 6436659 w 10322798"/>
                <a:gd name="connsiteY129" fmla="*/ 35859 h 6261912"/>
                <a:gd name="connsiteX130" fmla="*/ 6472518 w 10322798"/>
                <a:gd name="connsiteY130" fmla="*/ 71717 h 6261912"/>
                <a:gd name="connsiteX131" fmla="*/ 6517341 w 10322798"/>
                <a:gd name="connsiteY131" fmla="*/ 107576 h 6261912"/>
                <a:gd name="connsiteX132" fmla="*/ 6580094 w 10322798"/>
                <a:gd name="connsiteY132" fmla="*/ 179294 h 6261912"/>
                <a:gd name="connsiteX133" fmla="*/ 6642847 w 10322798"/>
                <a:gd name="connsiteY133" fmla="*/ 233082 h 6261912"/>
                <a:gd name="connsiteX134" fmla="*/ 6687671 w 10322798"/>
                <a:gd name="connsiteY134" fmla="*/ 304800 h 6261912"/>
                <a:gd name="connsiteX135" fmla="*/ 6875929 w 10322798"/>
                <a:gd name="connsiteY135" fmla="*/ 493059 h 6261912"/>
                <a:gd name="connsiteX136" fmla="*/ 6947647 w 10322798"/>
                <a:gd name="connsiteY136" fmla="*/ 519953 h 6261912"/>
                <a:gd name="connsiteX137" fmla="*/ 7046259 w 10322798"/>
                <a:gd name="connsiteY137" fmla="*/ 564776 h 6261912"/>
                <a:gd name="connsiteX138" fmla="*/ 7109012 w 10322798"/>
                <a:gd name="connsiteY138" fmla="*/ 600635 h 6261912"/>
                <a:gd name="connsiteX139" fmla="*/ 7153835 w 10322798"/>
                <a:gd name="connsiteY139" fmla="*/ 618564 h 6261912"/>
                <a:gd name="connsiteX140" fmla="*/ 7207623 w 10322798"/>
                <a:gd name="connsiteY140" fmla="*/ 645459 h 6261912"/>
                <a:gd name="connsiteX141" fmla="*/ 7225553 w 10322798"/>
                <a:gd name="connsiteY141" fmla="*/ 663388 h 6261912"/>
                <a:gd name="connsiteX142" fmla="*/ 7261412 w 10322798"/>
                <a:gd name="connsiteY142" fmla="*/ 726141 h 6261912"/>
                <a:gd name="connsiteX143" fmla="*/ 7288306 w 10322798"/>
                <a:gd name="connsiteY143" fmla="*/ 744070 h 6261912"/>
                <a:gd name="connsiteX144" fmla="*/ 7315200 w 10322798"/>
                <a:gd name="connsiteY144" fmla="*/ 797859 h 6261912"/>
                <a:gd name="connsiteX145" fmla="*/ 7351059 w 10322798"/>
                <a:gd name="connsiteY145" fmla="*/ 824753 h 6261912"/>
                <a:gd name="connsiteX146" fmla="*/ 7386918 w 10322798"/>
                <a:gd name="connsiteY146" fmla="*/ 869576 h 6261912"/>
                <a:gd name="connsiteX147" fmla="*/ 7413812 w 10322798"/>
                <a:gd name="connsiteY147" fmla="*/ 923364 h 6261912"/>
                <a:gd name="connsiteX148" fmla="*/ 7440706 w 10322798"/>
                <a:gd name="connsiteY148" fmla="*/ 932329 h 6261912"/>
                <a:gd name="connsiteX149" fmla="*/ 7593106 w 10322798"/>
                <a:gd name="connsiteY149" fmla="*/ 1165412 h 6261912"/>
                <a:gd name="connsiteX150" fmla="*/ 7664823 w 10322798"/>
                <a:gd name="connsiteY150" fmla="*/ 1290917 h 6261912"/>
                <a:gd name="connsiteX151" fmla="*/ 7745506 w 10322798"/>
                <a:gd name="connsiteY151" fmla="*/ 1479176 h 6261912"/>
                <a:gd name="connsiteX152" fmla="*/ 7808259 w 10322798"/>
                <a:gd name="connsiteY152" fmla="*/ 1515035 h 6261912"/>
                <a:gd name="connsiteX153" fmla="*/ 7835153 w 10322798"/>
                <a:gd name="connsiteY153" fmla="*/ 1559859 h 6261912"/>
                <a:gd name="connsiteX154" fmla="*/ 7960659 w 10322798"/>
                <a:gd name="connsiteY154" fmla="*/ 1703294 h 6261912"/>
                <a:gd name="connsiteX155" fmla="*/ 8014447 w 10322798"/>
                <a:gd name="connsiteY155" fmla="*/ 1766047 h 6261912"/>
                <a:gd name="connsiteX156" fmla="*/ 8050306 w 10322798"/>
                <a:gd name="connsiteY156" fmla="*/ 1837764 h 6261912"/>
                <a:gd name="connsiteX157" fmla="*/ 8157882 w 10322798"/>
                <a:gd name="connsiteY157" fmla="*/ 1999129 h 6261912"/>
                <a:gd name="connsiteX158" fmla="*/ 8175812 w 10322798"/>
                <a:gd name="connsiteY158" fmla="*/ 2017059 h 6261912"/>
                <a:gd name="connsiteX159" fmla="*/ 8292353 w 10322798"/>
                <a:gd name="connsiteY159" fmla="*/ 2124635 h 6261912"/>
                <a:gd name="connsiteX160" fmla="*/ 8399929 w 10322798"/>
                <a:gd name="connsiteY160" fmla="*/ 2294964 h 6261912"/>
                <a:gd name="connsiteX161" fmla="*/ 8516471 w 10322798"/>
                <a:gd name="connsiteY161" fmla="*/ 2420470 h 6261912"/>
                <a:gd name="connsiteX162" fmla="*/ 8516471 w 10322798"/>
                <a:gd name="connsiteY162" fmla="*/ 2420470 h 6261912"/>
                <a:gd name="connsiteX163" fmla="*/ 8641976 w 10322798"/>
                <a:gd name="connsiteY163" fmla="*/ 2572870 h 6261912"/>
                <a:gd name="connsiteX164" fmla="*/ 8659906 w 10322798"/>
                <a:gd name="connsiteY164" fmla="*/ 2599764 h 6261912"/>
                <a:gd name="connsiteX165" fmla="*/ 8686800 w 10322798"/>
                <a:gd name="connsiteY165" fmla="*/ 2644588 h 6261912"/>
                <a:gd name="connsiteX166" fmla="*/ 8767482 w 10322798"/>
                <a:gd name="connsiteY166" fmla="*/ 2734235 h 6261912"/>
                <a:gd name="connsiteX167" fmla="*/ 8857129 w 10322798"/>
                <a:gd name="connsiteY167" fmla="*/ 2841812 h 6261912"/>
                <a:gd name="connsiteX168" fmla="*/ 8875059 w 10322798"/>
                <a:gd name="connsiteY168" fmla="*/ 2859741 h 6261912"/>
                <a:gd name="connsiteX169" fmla="*/ 8919882 w 10322798"/>
                <a:gd name="connsiteY169" fmla="*/ 2940423 h 6261912"/>
                <a:gd name="connsiteX170" fmla="*/ 8964706 w 10322798"/>
                <a:gd name="connsiteY170" fmla="*/ 2994212 h 6261912"/>
                <a:gd name="connsiteX171" fmla="*/ 8991600 w 10322798"/>
                <a:gd name="connsiteY171" fmla="*/ 3030070 h 6261912"/>
                <a:gd name="connsiteX172" fmla="*/ 9161929 w 10322798"/>
                <a:gd name="connsiteY172" fmla="*/ 3209364 h 6261912"/>
                <a:gd name="connsiteX173" fmla="*/ 9224682 w 10322798"/>
                <a:gd name="connsiteY173" fmla="*/ 3299012 h 6261912"/>
                <a:gd name="connsiteX174" fmla="*/ 9260541 w 10322798"/>
                <a:gd name="connsiteY174" fmla="*/ 3334870 h 6261912"/>
                <a:gd name="connsiteX175" fmla="*/ 9287435 w 10322798"/>
                <a:gd name="connsiteY175" fmla="*/ 3370729 h 6261912"/>
                <a:gd name="connsiteX176" fmla="*/ 9332259 w 10322798"/>
                <a:gd name="connsiteY176" fmla="*/ 3415553 h 6261912"/>
                <a:gd name="connsiteX177" fmla="*/ 9368118 w 10322798"/>
                <a:gd name="connsiteY177" fmla="*/ 3442447 h 6261912"/>
                <a:gd name="connsiteX178" fmla="*/ 9421906 w 10322798"/>
                <a:gd name="connsiteY178" fmla="*/ 3514164 h 6261912"/>
                <a:gd name="connsiteX179" fmla="*/ 9574306 w 10322798"/>
                <a:gd name="connsiteY179" fmla="*/ 3648635 h 6261912"/>
                <a:gd name="connsiteX180" fmla="*/ 9592235 w 10322798"/>
                <a:gd name="connsiteY180" fmla="*/ 3693459 h 6261912"/>
                <a:gd name="connsiteX181" fmla="*/ 9628094 w 10322798"/>
                <a:gd name="connsiteY181" fmla="*/ 3729317 h 6261912"/>
                <a:gd name="connsiteX182" fmla="*/ 9717741 w 10322798"/>
                <a:gd name="connsiteY182" fmla="*/ 3783106 h 6261912"/>
                <a:gd name="connsiteX183" fmla="*/ 9771529 w 10322798"/>
                <a:gd name="connsiteY183" fmla="*/ 3845859 h 6261912"/>
                <a:gd name="connsiteX184" fmla="*/ 9816353 w 10322798"/>
                <a:gd name="connsiteY184" fmla="*/ 3881717 h 6261912"/>
                <a:gd name="connsiteX185" fmla="*/ 9852212 w 10322798"/>
                <a:gd name="connsiteY185" fmla="*/ 3962400 h 6261912"/>
                <a:gd name="connsiteX186" fmla="*/ 9888071 w 10322798"/>
                <a:gd name="connsiteY186" fmla="*/ 3998259 h 6261912"/>
                <a:gd name="connsiteX187" fmla="*/ 9923929 w 10322798"/>
                <a:gd name="connsiteY187" fmla="*/ 4043082 h 6261912"/>
                <a:gd name="connsiteX188" fmla="*/ 9941859 w 10322798"/>
                <a:gd name="connsiteY188" fmla="*/ 4061012 h 6261912"/>
                <a:gd name="connsiteX189" fmla="*/ 10013576 w 10322798"/>
                <a:gd name="connsiteY189" fmla="*/ 4150659 h 6261912"/>
                <a:gd name="connsiteX190" fmla="*/ 10103223 w 10322798"/>
                <a:gd name="connsiteY190" fmla="*/ 4455459 h 6261912"/>
                <a:gd name="connsiteX191" fmla="*/ 10130118 w 10322798"/>
                <a:gd name="connsiteY191" fmla="*/ 4518212 h 6261912"/>
                <a:gd name="connsiteX192" fmla="*/ 10148047 w 10322798"/>
                <a:gd name="connsiteY192" fmla="*/ 4589929 h 6261912"/>
                <a:gd name="connsiteX193" fmla="*/ 10157012 w 10322798"/>
                <a:gd name="connsiteY193" fmla="*/ 4634753 h 6261912"/>
                <a:gd name="connsiteX194" fmla="*/ 10183906 w 10322798"/>
                <a:gd name="connsiteY194" fmla="*/ 4688541 h 6261912"/>
                <a:gd name="connsiteX195" fmla="*/ 10192871 w 10322798"/>
                <a:gd name="connsiteY195" fmla="*/ 4805082 h 6261912"/>
                <a:gd name="connsiteX196" fmla="*/ 10201835 w 10322798"/>
                <a:gd name="connsiteY196" fmla="*/ 4840941 h 6261912"/>
                <a:gd name="connsiteX197" fmla="*/ 10210800 w 10322798"/>
                <a:gd name="connsiteY197" fmla="*/ 4993341 h 6261912"/>
                <a:gd name="connsiteX198" fmla="*/ 10219765 w 10322798"/>
                <a:gd name="connsiteY198" fmla="*/ 5056094 h 6261912"/>
                <a:gd name="connsiteX199" fmla="*/ 10246659 w 10322798"/>
                <a:gd name="connsiteY199" fmla="*/ 5226423 h 6261912"/>
                <a:gd name="connsiteX200" fmla="*/ 10255623 w 10322798"/>
                <a:gd name="connsiteY200" fmla="*/ 5369859 h 6261912"/>
                <a:gd name="connsiteX201" fmla="*/ 10264588 w 10322798"/>
                <a:gd name="connsiteY201" fmla="*/ 5414682 h 6261912"/>
                <a:gd name="connsiteX202" fmla="*/ 10273553 w 10322798"/>
                <a:gd name="connsiteY202" fmla="*/ 5504329 h 6261912"/>
                <a:gd name="connsiteX203" fmla="*/ 10318376 w 10322798"/>
                <a:gd name="connsiteY203" fmla="*/ 5567082 h 6261912"/>
                <a:gd name="connsiteX204" fmla="*/ 10309412 w 10322798"/>
                <a:gd name="connsiteY204" fmla="*/ 5827059 h 6261912"/>
                <a:gd name="connsiteX205" fmla="*/ 10273553 w 10322798"/>
                <a:gd name="connsiteY205" fmla="*/ 5853953 h 6261912"/>
                <a:gd name="connsiteX206" fmla="*/ 10264588 w 10322798"/>
                <a:gd name="connsiteY206" fmla="*/ 5898776 h 6261912"/>
                <a:gd name="connsiteX207" fmla="*/ 10094259 w 10322798"/>
                <a:gd name="connsiteY207" fmla="*/ 6015317 h 6261912"/>
                <a:gd name="connsiteX208" fmla="*/ 10031506 w 10322798"/>
                <a:gd name="connsiteY208" fmla="*/ 6069106 h 6261912"/>
                <a:gd name="connsiteX209" fmla="*/ 9986682 w 10322798"/>
                <a:gd name="connsiteY209" fmla="*/ 6122894 h 6261912"/>
                <a:gd name="connsiteX210" fmla="*/ 9906000 w 10322798"/>
                <a:gd name="connsiteY210" fmla="*/ 6140823 h 6261912"/>
                <a:gd name="connsiteX211" fmla="*/ 9825318 w 10322798"/>
                <a:gd name="connsiteY211" fmla="*/ 6185647 h 6261912"/>
                <a:gd name="connsiteX212" fmla="*/ 9672918 w 10322798"/>
                <a:gd name="connsiteY212" fmla="*/ 6185647 h 6261912"/>
                <a:gd name="connsiteX213" fmla="*/ 9520518 w 10322798"/>
                <a:gd name="connsiteY213" fmla="*/ 6194612 h 6261912"/>
                <a:gd name="connsiteX214" fmla="*/ 9457765 w 10322798"/>
                <a:gd name="connsiteY214" fmla="*/ 6203576 h 6261912"/>
                <a:gd name="connsiteX215" fmla="*/ 9323294 w 10322798"/>
                <a:gd name="connsiteY215" fmla="*/ 6212541 h 6261912"/>
                <a:gd name="connsiteX216" fmla="*/ 8928847 w 10322798"/>
                <a:gd name="connsiteY216" fmla="*/ 6221506 h 6261912"/>
                <a:gd name="connsiteX217" fmla="*/ 8543365 w 10322798"/>
                <a:gd name="connsiteY217" fmla="*/ 6230470 h 6261912"/>
                <a:gd name="connsiteX218" fmla="*/ 7781365 w 10322798"/>
                <a:gd name="connsiteY218" fmla="*/ 6194612 h 6261912"/>
                <a:gd name="connsiteX219" fmla="*/ 7611035 w 10322798"/>
                <a:gd name="connsiteY219" fmla="*/ 6158753 h 6261912"/>
                <a:gd name="connsiteX220" fmla="*/ 7440706 w 10322798"/>
                <a:gd name="connsiteY220" fmla="*/ 6131859 h 6261912"/>
                <a:gd name="connsiteX221" fmla="*/ 7324165 w 10322798"/>
                <a:gd name="connsiteY221" fmla="*/ 6104964 h 6261912"/>
                <a:gd name="connsiteX222" fmla="*/ 7234518 w 10322798"/>
                <a:gd name="connsiteY222" fmla="*/ 6087035 h 6261912"/>
                <a:gd name="connsiteX223" fmla="*/ 6992471 w 10322798"/>
                <a:gd name="connsiteY223" fmla="*/ 6060141 h 6261912"/>
                <a:gd name="connsiteX224" fmla="*/ 6947647 w 10322798"/>
                <a:gd name="connsiteY224" fmla="*/ 6051176 h 6261912"/>
                <a:gd name="connsiteX225" fmla="*/ 6858000 w 10322798"/>
                <a:gd name="connsiteY225" fmla="*/ 6042212 h 6261912"/>
                <a:gd name="connsiteX226" fmla="*/ 6624918 w 10322798"/>
                <a:gd name="connsiteY226" fmla="*/ 5997388 h 6261912"/>
                <a:gd name="connsiteX227" fmla="*/ 6562165 w 10322798"/>
                <a:gd name="connsiteY227" fmla="*/ 5988423 h 6261912"/>
                <a:gd name="connsiteX228" fmla="*/ 5853953 w 10322798"/>
                <a:gd name="connsiteY228" fmla="*/ 5997388 h 6261912"/>
                <a:gd name="connsiteX229" fmla="*/ 5782235 w 10322798"/>
                <a:gd name="connsiteY229" fmla="*/ 6006353 h 6261912"/>
                <a:gd name="connsiteX230" fmla="*/ 5307106 w 10322798"/>
                <a:gd name="connsiteY230" fmla="*/ 5997388 h 6261912"/>
                <a:gd name="connsiteX231" fmla="*/ 4177553 w 10322798"/>
                <a:gd name="connsiteY231" fmla="*/ 6006353 h 6261912"/>
                <a:gd name="connsiteX232" fmla="*/ 3585882 w 10322798"/>
                <a:gd name="connsiteY232" fmla="*/ 6024282 h 6261912"/>
                <a:gd name="connsiteX233" fmla="*/ 3487271 w 10322798"/>
                <a:gd name="connsiteY233" fmla="*/ 6033247 h 6261912"/>
                <a:gd name="connsiteX234" fmla="*/ 3415553 w 10322798"/>
                <a:gd name="connsiteY234" fmla="*/ 6042212 h 6261912"/>
                <a:gd name="connsiteX235" fmla="*/ 3083859 w 10322798"/>
                <a:gd name="connsiteY235" fmla="*/ 6069106 h 6261912"/>
                <a:gd name="connsiteX236" fmla="*/ 2904565 w 10322798"/>
                <a:gd name="connsiteY236" fmla="*/ 6087035 h 6261912"/>
                <a:gd name="connsiteX237" fmla="*/ 2761129 w 10322798"/>
                <a:gd name="connsiteY237" fmla="*/ 6096000 h 6261912"/>
                <a:gd name="connsiteX238" fmla="*/ 2447365 w 10322798"/>
                <a:gd name="connsiteY238" fmla="*/ 6122894 h 6261912"/>
                <a:gd name="connsiteX239" fmla="*/ 2268071 w 10322798"/>
                <a:gd name="connsiteY239" fmla="*/ 6131859 h 6261912"/>
                <a:gd name="connsiteX240" fmla="*/ 2017059 w 10322798"/>
                <a:gd name="connsiteY240" fmla="*/ 6149788 h 6261912"/>
                <a:gd name="connsiteX241" fmla="*/ 1577788 w 10322798"/>
                <a:gd name="connsiteY241" fmla="*/ 6140823 h 6261912"/>
                <a:gd name="connsiteX242" fmla="*/ 1515035 w 10322798"/>
                <a:gd name="connsiteY242" fmla="*/ 6131859 h 6261912"/>
                <a:gd name="connsiteX243" fmla="*/ 878541 w 10322798"/>
                <a:gd name="connsiteY243" fmla="*/ 6122894 h 6261912"/>
                <a:gd name="connsiteX244" fmla="*/ 842682 w 10322798"/>
                <a:gd name="connsiteY244" fmla="*/ 6113929 h 6261912"/>
                <a:gd name="connsiteX245" fmla="*/ 815788 w 10322798"/>
                <a:gd name="connsiteY245" fmla="*/ 6104964 h 6261912"/>
                <a:gd name="connsiteX246" fmla="*/ 744071 w 10322798"/>
                <a:gd name="connsiteY246" fmla="*/ 6096000 h 6261912"/>
                <a:gd name="connsiteX247" fmla="*/ 726141 w 10322798"/>
                <a:gd name="connsiteY247" fmla="*/ 6078070 h 6261912"/>
                <a:gd name="connsiteX248" fmla="*/ 618565 w 10322798"/>
                <a:gd name="connsiteY248" fmla="*/ 6051176 h 6261912"/>
                <a:gd name="connsiteX249" fmla="*/ 475129 w 10322798"/>
                <a:gd name="connsiteY249" fmla="*/ 6006353 h 6261912"/>
                <a:gd name="connsiteX250" fmla="*/ 394447 w 10322798"/>
                <a:gd name="connsiteY250" fmla="*/ 5961529 h 6261912"/>
                <a:gd name="connsiteX251" fmla="*/ 268941 w 10322798"/>
                <a:gd name="connsiteY251" fmla="*/ 5898776 h 6261912"/>
                <a:gd name="connsiteX252" fmla="*/ 170329 w 10322798"/>
                <a:gd name="connsiteY252" fmla="*/ 5844988 h 6261912"/>
                <a:gd name="connsiteX253" fmla="*/ 143435 w 10322798"/>
                <a:gd name="connsiteY253" fmla="*/ 5818094 h 6261912"/>
                <a:gd name="connsiteX254" fmla="*/ 107576 w 10322798"/>
                <a:gd name="connsiteY254" fmla="*/ 5800164 h 6261912"/>
                <a:gd name="connsiteX255" fmla="*/ 89647 w 10322798"/>
                <a:gd name="connsiteY255" fmla="*/ 5773270 h 6261912"/>
                <a:gd name="connsiteX256" fmla="*/ 35859 w 10322798"/>
                <a:gd name="connsiteY256" fmla="*/ 5737412 h 6261912"/>
                <a:gd name="connsiteX257" fmla="*/ 0 w 10322798"/>
                <a:gd name="connsiteY257" fmla="*/ 5710517 h 6261912"/>
                <a:gd name="connsiteX258" fmla="*/ 44823 w 10322798"/>
                <a:gd name="connsiteY258" fmla="*/ 5701553 h 6261912"/>
                <a:gd name="connsiteX259" fmla="*/ 80682 w 10322798"/>
                <a:gd name="connsiteY259" fmla="*/ 5692588 h 6261912"/>
                <a:gd name="connsiteX260" fmla="*/ 89647 w 10322798"/>
                <a:gd name="connsiteY260" fmla="*/ 5656729 h 6261912"/>
                <a:gd name="connsiteX261" fmla="*/ 62753 w 10322798"/>
                <a:gd name="connsiteY261" fmla="*/ 5585012 h 626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</a:cxnLst>
              <a:rect l="l" t="t" r="r" b="b"/>
              <a:pathLst>
                <a:path w="10322798" h="6261912">
                  <a:moveTo>
                    <a:pt x="62753" y="5585012"/>
                  </a:moveTo>
                  <a:lnTo>
                    <a:pt x="62753" y="5585012"/>
                  </a:lnTo>
                  <a:cubicBezTo>
                    <a:pt x="68729" y="5531224"/>
                    <a:pt x="70068" y="5476715"/>
                    <a:pt x="80682" y="5423647"/>
                  </a:cubicBezTo>
                  <a:cubicBezTo>
                    <a:pt x="82340" y="5415359"/>
                    <a:pt x="94418" y="5413056"/>
                    <a:pt x="98612" y="5405717"/>
                  </a:cubicBezTo>
                  <a:cubicBezTo>
                    <a:pt x="106596" y="5391745"/>
                    <a:pt x="109689" y="5375454"/>
                    <a:pt x="116541" y="5360894"/>
                  </a:cubicBezTo>
                  <a:cubicBezTo>
                    <a:pt x="197861" y="5188088"/>
                    <a:pt x="147277" y="5310946"/>
                    <a:pt x="188259" y="5208494"/>
                  </a:cubicBezTo>
                  <a:cubicBezTo>
                    <a:pt x="205553" y="5122017"/>
                    <a:pt x="184375" y="5198331"/>
                    <a:pt x="215153" y="5136776"/>
                  </a:cubicBezTo>
                  <a:cubicBezTo>
                    <a:pt x="219379" y="5128324"/>
                    <a:pt x="220800" y="5118730"/>
                    <a:pt x="224118" y="5109882"/>
                  </a:cubicBezTo>
                  <a:cubicBezTo>
                    <a:pt x="229768" y="5094815"/>
                    <a:pt x="234850" y="5079452"/>
                    <a:pt x="242047" y="5065059"/>
                  </a:cubicBezTo>
                  <a:cubicBezTo>
                    <a:pt x="272085" y="5004982"/>
                    <a:pt x="264384" y="5015829"/>
                    <a:pt x="295835" y="4984376"/>
                  </a:cubicBezTo>
                  <a:cubicBezTo>
                    <a:pt x="298823" y="4975411"/>
                    <a:pt x="299558" y="4965345"/>
                    <a:pt x="304800" y="4957482"/>
                  </a:cubicBezTo>
                  <a:cubicBezTo>
                    <a:pt x="320021" y="4934650"/>
                    <a:pt x="337539" y="4927694"/>
                    <a:pt x="358588" y="4912659"/>
                  </a:cubicBezTo>
                  <a:cubicBezTo>
                    <a:pt x="370746" y="4903974"/>
                    <a:pt x="383156" y="4895550"/>
                    <a:pt x="394447" y="4885764"/>
                  </a:cubicBezTo>
                  <a:cubicBezTo>
                    <a:pt x="515012" y="4781274"/>
                    <a:pt x="448174" y="4814071"/>
                    <a:pt x="537882" y="4778188"/>
                  </a:cubicBezTo>
                  <a:cubicBezTo>
                    <a:pt x="563802" y="4752268"/>
                    <a:pt x="576766" y="4737324"/>
                    <a:pt x="609600" y="4715435"/>
                  </a:cubicBezTo>
                  <a:cubicBezTo>
                    <a:pt x="620719" y="4708022"/>
                    <a:pt x="633506" y="4703482"/>
                    <a:pt x="645459" y="4697506"/>
                  </a:cubicBezTo>
                  <a:cubicBezTo>
                    <a:pt x="663388" y="4679576"/>
                    <a:pt x="679447" y="4659557"/>
                    <a:pt x="699247" y="4643717"/>
                  </a:cubicBezTo>
                  <a:cubicBezTo>
                    <a:pt x="714188" y="4631764"/>
                    <a:pt x="730541" y="4621389"/>
                    <a:pt x="744071" y="4607859"/>
                  </a:cubicBezTo>
                  <a:cubicBezTo>
                    <a:pt x="827388" y="4524543"/>
                    <a:pt x="763113" y="4562480"/>
                    <a:pt x="833718" y="4527176"/>
                  </a:cubicBezTo>
                  <a:cubicBezTo>
                    <a:pt x="857624" y="4497294"/>
                    <a:pt x="896153" y="4474654"/>
                    <a:pt x="905435" y="4437529"/>
                  </a:cubicBezTo>
                  <a:cubicBezTo>
                    <a:pt x="928026" y="4347166"/>
                    <a:pt x="897935" y="4450443"/>
                    <a:pt x="932329" y="4374776"/>
                  </a:cubicBezTo>
                  <a:cubicBezTo>
                    <a:pt x="942894" y="4351533"/>
                    <a:pt x="951149" y="4327280"/>
                    <a:pt x="959223" y="4303059"/>
                  </a:cubicBezTo>
                  <a:cubicBezTo>
                    <a:pt x="963119" y="4291370"/>
                    <a:pt x="963334" y="4278525"/>
                    <a:pt x="968188" y="4267200"/>
                  </a:cubicBezTo>
                  <a:cubicBezTo>
                    <a:pt x="972432" y="4257297"/>
                    <a:pt x="980772" y="4249661"/>
                    <a:pt x="986118" y="4240306"/>
                  </a:cubicBezTo>
                  <a:cubicBezTo>
                    <a:pt x="992748" y="4228703"/>
                    <a:pt x="997417" y="4216050"/>
                    <a:pt x="1004047" y="4204447"/>
                  </a:cubicBezTo>
                  <a:cubicBezTo>
                    <a:pt x="1039097" y="4143108"/>
                    <a:pt x="1005991" y="4220243"/>
                    <a:pt x="1048871" y="4123764"/>
                  </a:cubicBezTo>
                  <a:cubicBezTo>
                    <a:pt x="1070738" y="4074562"/>
                    <a:pt x="1042517" y="4115931"/>
                    <a:pt x="1066800" y="4043082"/>
                  </a:cubicBezTo>
                  <a:cubicBezTo>
                    <a:pt x="1070207" y="4032861"/>
                    <a:pt x="1079911" y="4025825"/>
                    <a:pt x="1084729" y="4016188"/>
                  </a:cubicBezTo>
                  <a:cubicBezTo>
                    <a:pt x="1088955" y="4007736"/>
                    <a:pt x="1088452" y="3997157"/>
                    <a:pt x="1093694" y="3989294"/>
                  </a:cubicBezTo>
                  <a:cubicBezTo>
                    <a:pt x="1100727" y="3978745"/>
                    <a:pt x="1113219" y="3972716"/>
                    <a:pt x="1120588" y="3962400"/>
                  </a:cubicBezTo>
                  <a:cubicBezTo>
                    <a:pt x="1128356" y="3951525"/>
                    <a:pt x="1127969" y="3934746"/>
                    <a:pt x="1138518" y="3926541"/>
                  </a:cubicBezTo>
                  <a:cubicBezTo>
                    <a:pt x="1156482" y="3912569"/>
                    <a:pt x="1180353" y="3908612"/>
                    <a:pt x="1201271" y="3899647"/>
                  </a:cubicBezTo>
                  <a:cubicBezTo>
                    <a:pt x="1231852" y="3853774"/>
                    <a:pt x="1203065" y="3887320"/>
                    <a:pt x="1255059" y="3854823"/>
                  </a:cubicBezTo>
                  <a:cubicBezTo>
                    <a:pt x="1267729" y="3846904"/>
                    <a:pt x="1278012" y="3835457"/>
                    <a:pt x="1290918" y="3827929"/>
                  </a:cubicBezTo>
                  <a:cubicBezTo>
                    <a:pt x="1290939" y="3827917"/>
                    <a:pt x="1380554" y="3783111"/>
                    <a:pt x="1398494" y="3774141"/>
                  </a:cubicBezTo>
                  <a:cubicBezTo>
                    <a:pt x="1410447" y="3768165"/>
                    <a:pt x="1423478" y="3763980"/>
                    <a:pt x="1434353" y="3756212"/>
                  </a:cubicBezTo>
                  <a:cubicBezTo>
                    <a:pt x="1455271" y="3741271"/>
                    <a:pt x="1477033" y="3727446"/>
                    <a:pt x="1497106" y="3711388"/>
                  </a:cubicBezTo>
                  <a:cubicBezTo>
                    <a:pt x="1507006" y="3703468"/>
                    <a:pt x="1513993" y="3692278"/>
                    <a:pt x="1524000" y="3684494"/>
                  </a:cubicBezTo>
                  <a:cubicBezTo>
                    <a:pt x="1541009" y="3671264"/>
                    <a:pt x="1562551" y="3663872"/>
                    <a:pt x="1577788" y="3648635"/>
                  </a:cubicBezTo>
                  <a:cubicBezTo>
                    <a:pt x="1611364" y="3615059"/>
                    <a:pt x="1592655" y="3625750"/>
                    <a:pt x="1631576" y="3612776"/>
                  </a:cubicBezTo>
                  <a:cubicBezTo>
                    <a:pt x="1643529" y="3603811"/>
                    <a:pt x="1654791" y="3593843"/>
                    <a:pt x="1667435" y="3585882"/>
                  </a:cubicBezTo>
                  <a:cubicBezTo>
                    <a:pt x="1735523" y="3543011"/>
                    <a:pt x="1807965" y="3506884"/>
                    <a:pt x="1873623" y="3460376"/>
                  </a:cubicBezTo>
                  <a:cubicBezTo>
                    <a:pt x="1881334" y="3454914"/>
                    <a:pt x="1876538" y="3440741"/>
                    <a:pt x="1882588" y="3433482"/>
                  </a:cubicBezTo>
                  <a:cubicBezTo>
                    <a:pt x="1892153" y="3422004"/>
                    <a:pt x="1907280" y="3416514"/>
                    <a:pt x="1918447" y="3406588"/>
                  </a:cubicBezTo>
                  <a:cubicBezTo>
                    <a:pt x="1934240" y="3392550"/>
                    <a:pt x="1948330" y="3376705"/>
                    <a:pt x="1963271" y="3361764"/>
                  </a:cubicBezTo>
                  <a:cubicBezTo>
                    <a:pt x="1978212" y="3346823"/>
                    <a:pt x="1991190" y="3329619"/>
                    <a:pt x="2008094" y="3316941"/>
                  </a:cubicBezTo>
                  <a:cubicBezTo>
                    <a:pt x="2020047" y="3307976"/>
                    <a:pt x="2033388" y="3300612"/>
                    <a:pt x="2043953" y="3290047"/>
                  </a:cubicBezTo>
                  <a:cubicBezTo>
                    <a:pt x="2057483" y="3276517"/>
                    <a:pt x="2066883" y="3259328"/>
                    <a:pt x="2079812" y="3245223"/>
                  </a:cubicBezTo>
                  <a:cubicBezTo>
                    <a:pt x="2099801" y="3223416"/>
                    <a:pt x="2121647" y="3203388"/>
                    <a:pt x="2142565" y="3182470"/>
                  </a:cubicBezTo>
                  <a:cubicBezTo>
                    <a:pt x="2154518" y="3170517"/>
                    <a:pt x="2164900" y="3156754"/>
                    <a:pt x="2178423" y="3146612"/>
                  </a:cubicBezTo>
                  <a:lnTo>
                    <a:pt x="2250141" y="3092823"/>
                  </a:lnTo>
                  <a:cubicBezTo>
                    <a:pt x="2256118" y="3080870"/>
                    <a:pt x="2262807" y="3069247"/>
                    <a:pt x="2268071" y="3056964"/>
                  </a:cubicBezTo>
                  <a:cubicBezTo>
                    <a:pt x="2302236" y="2977245"/>
                    <a:pt x="2233777" y="3000776"/>
                    <a:pt x="2393576" y="2886635"/>
                  </a:cubicBezTo>
                  <a:cubicBezTo>
                    <a:pt x="2473523" y="2829530"/>
                    <a:pt x="2438152" y="2859989"/>
                    <a:pt x="2501153" y="2796988"/>
                  </a:cubicBezTo>
                  <a:cubicBezTo>
                    <a:pt x="2510118" y="2788023"/>
                    <a:pt x="2521014" y="2780643"/>
                    <a:pt x="2528047" y="2770094"/>
                  </a:cubicBezTo>
                  <a:cubicBezTo>
                    <a:pt x="2540000" y="2752165"/>
                    <a:pt x="2545977" y="2728259"/>
                    <a:pt x="2563906" y="2716306"/>
                  </a:cubicBezTo>
                  <a:cubicBezTo>
                    <a:pt x="2601919" y="2690963"/>
                    <a:pt x="2581163" y="2703194"/>
                    <a:pt x="2626659" y="2680447"/>
                  </a:cubicBezTo>
                  <a:cubicBezTo>
                    <a:pt x="2678199" y="2611727"/>
                    <a:pt x="2628011" y="2670357"/>
                    <a:pt x="2680447" y="2626659"/>
                  </a:cubicBezTo>
                  <a:cubicBezTo>
                    <a:pt x="2690187" y="2618543"/>
                    <a:pt x="2696258" y="2605921"/>
                    <a:pt x="2707341" y="2599764"/>
                  </a:cubicBezTo>
                  <a:cubicBezTo>
                    <a:pt x="2723862" y="2590586"/>
                    <a:pt x="2743582" y="2588854"/>
                    <a:pt x="2761129" y="2581835"/>
                  </a:cubicBezTo>
                  <a:cubicBezTo>
                    <a:pt x="2773537" y="2576872"/>
                    <a:pt x="2785035" y="2569882"/>
                    <a:pt x="2796988" y="2563906"/>
                  </a:cubicBezTo>
                  <a:cubicBezTo>
                    <a:pt x="2814917" y="2545976"/>
                    <a:pt x="2830838" y="2525783"/>
                    <a:pt x="2850776" y="2510117"/>
                  </a:cubicBezTo>
                  <a:cubicBezTo>
                    <a:pt x="2872943" y="2492700"/>
                    <a:pt x="2899695" y="2481875"/>
                    <a:pt x="2922494" y="2465294"/>
                  </a:cubicBezTo>
                  <a:cubicBezTo>
                    <a:pt x="2932747" y="2457837"/>
                    <a:pt x="2939847" y="2446748"/>
                    <a:pt x="2949388" y="2438400"/>
                  </a:cubicBezTo>
                  <a:cubicBezTo>
                    <a:pt x="2963788" y="2425800"/>
                    <a:pt x="2980107" y="2415470"/>
                    <a:pt x="2994212" y="2402541"/>
                  </a:cubicBezTo>
                  <a:cubicBezTo>
                    <a:pt x="3016019" y="2382552"/>
                    <a:pt x="3040556" y="2364402"/>
                    <a:pt x="3056965" y="2339788"/>
                  </a:cubicBezTo>
                  <a:cubicBezTo>
                    <a:pt x="3062941" y="2330823"/>
                    <a:pt x="3067882" y="2321074"/>
                    <a:pt x="3074894" y="2312894"/>
                  </a:cubicBezTo>
                  <a:cubicBezTo>
                    <a:pt x="3085895" y="2300059"/>
                    <a:pt x="3110753" y="2277035"/>
                    <a:pt x="3110753" y="2277035"/>
                  </a:cubicBezTo>
                  <a:cubicBezTo>
                    <a:pt x="3134158" y="2206823"/>
                    <a:pt x="3103328" y="2285946"/>
                    <a:pt x="3200400" y="2169459"/>
                  </a:cubicBezTo>
                  <a:cubicBezTo>
                    <a:pt x="3206450" y="2162199"/>
                    <a:pt x="3203215" y="2149739"/>
                    <a:pt x="3209365" y="2142564"/>
                  </a:cubicBezTo>
                  <a:cubicBezTo>
                    <a:pt x="3239617" y="2107269"/>
                    <a:pt x="3275106" y="2076823"/>
                    <a:pt x="3307976" y="2043953"/>
                  </a:cubicBezTo>
                  <a:cubicBezTo>
                    <a:pt x="3313953" y="2037976"/>
                    <a:pt x="3318873" y="2030711"/>
                    <a:pt x="3325906" y="2026023"/>
                  </a:cubicBezTo>
                  <a:cubicBezTo>
                    <a:pt x="3365232" y="1999806"/>
                    <a:pt x="3344181" y="2014558"/>
                    <a:pt x="3388659" y="1981200"/>
                  </a:cubicBezTo>
                  <a:cubicBezTo>
                    <a:pt x="3391647" y="1972235"/>
                    <a:pt x="3390244" y="1960209"/>
                    <a:pt x="3397623" y="1954306"/>
                  </a:cubicBezTo>
                  <a:cubicBezTo>
                    <a:pt x="3407244" y="1946609"/>
                    <a:pt x="3421274" y="1947006"/>
                    <a:pt x="3433482" y="1945341"/>
                  </a:cubicBezTo>
                  <a:cubicBezTo>
                    <a:pt x="3487105" y="1938029"/>
                    <a:pt x="3541338" y="1935519"/>
                    <a:pt x="3594847" y="1927412"/>
                  </a:cubicBezTo>
                  <a:cubicBezTo>
                    <a:pt x="3640043" y="1920564"/>
                    <a:pt x="3729318" y="1900517"/>
                    <a:pt x="3729318" y="1900517"/>
                  </a:cubicBezTo>
                  <a:cubicBezTo>
                    <a:pt x="3738283" y="1894541"/>
                    <a:pt x="3747445" y="1888850"/>
                    <a:pt x="3756212" y="1882588"/>
                  </a:cubicBezTo>
                  <a:cubicBezTo>
                    <a:pt x="3768370" y="1873904"/>
                    <a:pt x="3778707" y="1862376"/>
                    <a:pt x="3792071" y="1855694"/>
                  </a:cubicBezTo>
                  <a:cubicBezTo>
                    <a:pt x="3803091" y="1850184"/>
                    <a:pt x="3815976" y="1849717"/>
                    <a:pt x="3827929" y="1846729"/>
                  </a:cubicBezTo>
                  <a:cubicBezTo>
                    <a:pt x="3839882" y="1837764"/>
                    <a:pt x="3852310" y="1829400"/>
                    <a:pt x="3863788" y="1819835"/>
                  </a:cubicBezTo>
                  <a:cubicBezTo>
                    <a:pt x="3870281" y="1814424"/>
                    <a:pt x="3874470" y="1806254"/>
                    <a:pt x="3881718" y="1801906"/>
                  </a:cubicBezTo>
                  <a:cubicBezTo>
                    <a:pt x="3889821" y="1797044"/>
                    <a:pt x="3899764" y="1796259"/>
                    <a:pt x="3908612" y="1792941"/>
                  </a:cubicBezTo>
                  <a:cubicBezTo>
                    <a:pt x="3923679" y="1787291"/>
                    <a:pt x="3938494" y="1780988"/>
                    <a:pt x="3953435" y="1775012"/>
                  </a:cubicBezTo>
                  <a:cubicBezTo>
                    <a:pt x="3959412" y="1769035"/>
                    <a:pt x="3962934" y="1757684"/>
                    <a:pt x="3971365" y="1757082"/>
                  </a:cubicBezTo>
                  <a:cubicBezTo>
                    <a:pt x="4007257" y="1754518"/>
                    <a:pt x="4043205" y="1761843"/>
                    <a:pt x="4078941" y="1766047"/>
                  </a:cubicBezTo>
                  <a:cubicBezTo>
                    <a:pt x="4112376" y="1769981"/>
                    <a:pt x="4122119" y="1774463"/>
                    <a:pt x="4150659" y="1783976"/>
                  </a:cubicBezTo>
                  <a:cubicBezTo>
                    <a:pt x="4154412" y="1783038"/>
                    <a:pt x="4206485" y="1770995"/>
                    <a:pt x="4213412" y="1766047"/>
                  </a:cubicBezTo>
                  <a:cubicBezTo>
                    <a:pt x="4227167" y="1756222"/>
                    <a:pt x="4236121" y="1740809"/>
                    <a:pt x="4249271" y="1730188"/>
                  </a:cubicBezTo>
                  <a:cubicBezTo>
                    <a:pt x="4424760" y="1588447"/>
                    <a:pt x="4382702" y="1616063"/>
                    <a:pt x="4491318" y="1550894"/>
                  </a:cubicBezTo>
                  <a:cubicBezTo>
                    <a:pt x="4508981" y="1480236"/>
                    <a:pt x="4484452" y="1539786"/>
                    <a:pt x="4572000" y="1479176"/>
                  </a:cubicBezTo>
                  <a:cubicBezTo>
                    <a:pt x="4589373" y="1467149"/>
                    <a:pt x="4602688" y="1450059"/>
                    <a:pt x="4616823" y="1434353"/>
                  </a:cubicBezTo>
                  <a:cubicBezTo>
                    <a:pt x="4629623" y="1420131"/>
                    <a:pt x="4639152" y="1403059"/>
                    <a:pt x="4652682" y="1389529"/>
                  </a:cubicBezTo>
                  <a:cubicBezTo>
                    <a:pt x="4666212" y="1375999"/>
                    <a:pt x="4683976" y="1367200"/>
                    <a:pt x="4697506" y="1353670"/>
                  </a:cubicBezTo>
                  <a:cubicBezTo>
                    <a:pt x="4720706" y="1330470"/>
                    <a:pt x="4757330" y="1278255"/>
                    <a:pt x="4787153" y="1255059"/>
                  </a:cubicBezTo>
                  <a:cubicBezTo>
                    <a:pt x="4800907" y="1244362"/>
                    <a:pt x="4818037" y="1238619"/>
                    <a:pt x="4831976" y="1228164"/>
                  </a:cubicBezTo>
                  <a:cubicBezTo>
                    <a:pt x="4842119" y="1220557"/>
                    <a:pt x="4850755" y="1211010"/>
                    <a:pt x="4858871" y="1201270"/>
                  </a:cubicBezTo>
                  <a:cubicBezTo>
                    <a:pt x="4865768" y="1192993"/>
                    <a:pt x="4868387" y="1181106"/>
                    <a:pt x="4876800" y="1174376"/>
                  </a:cubicBezTo>
                  <a:cubicBezTo>
                    <a:pt x="4884179" y="1168473"/>
                    <a:pt x="4894729" y="1168400"/>
                    <a:pt x="4903694" y="1165412"/>
                  </a:cubicBezTo>
                  <a:cubicBezTo>
                    <a:pt x="4924612" y="1147482"/>
                    <a:pt x="4946966" y="1131104"/>
                    <a:pt x="4966447" y="1111623"/>
                  </a:cubicBezTo>
                  <a:cubicBezTo>
                    <a:pt x="4977012" y="1101058"/>
                    <a:pt x="4983346" y="1086870"/>
                    <a:pt x="4993341" y="1075764"/>
                  </a:cubicBezTo>
                  <a:cubicBezTo>
                    <a:pt x="5032222" y="1032563"/>
                    <a:pt x="5090667" y="980998"/>
                    <a:pt x="5136776" y="950259"/>
                  </a:cubicBezTo>
                  <a:cubicBezTo>
                    <a:pt x="5150166" y="941333"/>
                    <a:pt x="5166659" y="938306"/>
                    <a:pt x="5181600" y="932329"/>
                  </a:cubicBezTo>
                  <a:cubicBezTo>
                    <a:pt x="5190565" y="923364"/>
                    <a:pt x="5197945" y="912468"/>
                    <a:pt x="5208494" y="905435"/>
                  </a:cubicBezTo>
                  <a:cubicBezTo>
                    <a:pt x="5216357" y="900193"/>
                    <a:pt x="5228129" y="902519"/>
                    <a:pt x="5235388" y="896470"/>
                  </a:cubicBezTo>
                  <a:cubicBezTo>
                    <a:pt x="5246866" y="886905"/>
                    <a:pt x="5251717" y="871177"/>
                    <a:pt x="5262282" y="860612"/>
                  </a:cubicBezTo>
                  <a:cubicBezTo>
                    <a:pt x="5328187" y="794707"/>
                    <a:pt x="5282179" y="848674"/>
                    <a:pt x="5351929" y="806823"/>
                  </a:cubicBezTo>
                  <a:cubicBezTo>
                    <a:pt x="5437481" y="755491"/>
                    <a:pt x="5358160" y="780611"/>
                    <a:pt x="5432612" y="762000"/>
                  </a:cubicBezTo>
                  <a:cubicBezTo>
                    <a:pt x="5444565" y="747059"/>
                    <a:pt x="5453164" y="728657"/>
                    <a:pt x="5468471" y="717176"/>
                  </a:cubicBezTo>
                  <a:cubicBezTo>
                    <a:pt x="5478327" y="709784"/>
                    <a:pt x="5494708" y="715909"/>
                    <a:pt x="5504329" y="708212"/>
                  </a:cubicBezTo>
                  <a:cubicBezTo>
                    <a:pt x="5511708" y="702309"/>
                    <a:pt x="5507244" y="688577"/>
                    <a:pt x="5513294" y="681317"/>
                  </a:cubicBezTo>
                  <a:cubicBezTo>
                    <a:pt x="5546425" y="641560"/>
                    <a:pt x="5589791" y="646296"/>
                    <a:pt x="5638800" y="636494"/>
                  </a:cubicBezTo>
                  <a:cubicBezTo>
                    <a:pt x="5650753" y="624541"/>
                    <a:pt x="5661937" y="611766"/>
                    <a:pt x="5674659" y="600635"/>
                  </a:cubicBezTo>
                  <a:cubicBezTo>
                    <a:pt x="5685903" y="590796"/>
                    <a:pt x="5700794" y="585085"/>
                    <a:pt x="5710518" y="573741"/>
                  </a:cubicBezTo>
                  <a:cubicBezTo>
                    <a:pt x="5719215" y="563594"/>
                    <a:pt x="5717499" y="545546"/>
                    <a:pt x="5728447" y="537882"/>
                  </a:cubicBezTo>
                  <a:cubicBezTo>
                    <a:pt x="5749363" y="523241"/>
                    <a:pt x="5776259" y="519953"/>
                    <a:pt x="5800165" y="510988"/>
                  </a:cubicBezTo>
                  <a:cubicBezTo>
                    <a:pt x="5815106" y="478117"/>
                    <a:pt x="5831901" y="446028"/>
                    <a:pt x="5844988" y="412376"/>
                  </a:cubicBezTo>
                  <a:cubicBezTo>
                    <a:pt x="5852873" y="392100"/>
                    <a:pt x="5856667" y="370460"/>
                    <a:pt x="5862918" y="349623"/>
                  </a:cubicBezTo>
                  <a:cubicBezTo>
                    <a:pt x="5865633" y="340572"/>
                    <a:pt x="5867656" y="331181"/>
                    <a:pt x="5871882" y="322729"/>
                  </a:cubicBezTo>
                  <a:cubicBezTo>
                    <a:pt x="5876700" y="313092"/>
                    <a:pt x="5881535" y="302732"/>
                    <a:pt x="5889812" y="295835"/>
                  </a:cubicBezTo>
                  <a:cubicBezTo>
                    <a:pt x="5900078" y="287280"/>
                    <a:pt x="5913718" y="283882"/>
                    <a:pt x="5925671" y="277906"/>
                  </a:cubicBezTo>
                  <a:cubicBezTo>
                    <a:pt x="5995601" y="207972"/>
                    <a:pt x="5882336" y="323588"/>
                    <a:pt x="5961529" y="233082"/>
                  </a:cubicBezTo>
                  <a:cubicBezTo>
                    <a:pt x="5988799" y="201917"/>
                    <a:pt x="6007469" y="194991"/>
                    <a:pt x="6024282" y="161364"/>
                  </a:cubicBezTo>
                  <a:cubicBezTo>
                    <a:pt x="6028508" y="152912"/>
                    <a:pt x="6029021" y="142922"/>
                    <a:pt x="6033247" y="134470"/>
                  </a:cubicBezTo>
                  <a:cubicBezTo>
                    <a:pt x="6045206" y="110551"/>
                    <a:pt x="6090707" y="58541"/>
                    <a:pt x="6104965" y="53788"/>
                  </a:cubicBezTo>
                  <a:cubicBezTo>
                    <a:pt x="6172564" y="31254"/>
                    <a:pt x="6089240" y="61651"/>
                    <a:pt x="6158753" y="26894"/>
                  </a:cubicBezTo>
                  <a:cubicBezTo>
                    <a:pt x="6167205" y="22668"/>
                    <a:pt x="6176561" y="20525"/>
                    <a:pt x="6185647" y="17929"/>
                  </a:cubicBezTo>
                  <a:cubicBezTo>
                    <a:pt x="6223094" y="7230"/>
                    <a:pt x="6233025" y="7044"/>
                    <a:pt x="6275294" y="0"/>
                  </a:cubicBezTo>
                  <a:cubicBezTo>
                    <a:pt x="6300294" y="3125"/>
                    <a:pt x="6362496" y="9127"/>
                    <a:pt x="6391835" y="17929"/>
                  </a:cubicBezTo>
                  <a:cubicBezTo>
                    <a:pt x="6407249" y="22553"/>
                    <a:pt x="6421718" y="29882"/>
                    <a:pt x="6436659" y="35859"/>
                  </a:cubicBezTo>
                  <a:cubicBezTo>
                    <a:pt x="6448612" y="47812"/>
                    <a:pt x="6459884" y="60487"/>
                    <a:pt x="6472518" y="71717"/>
                  </a:cubicBezTo>
                  <a:cubicBezTo>
                    <a:pt x="6486819" y="84429"/>
                    <a:pt x="6503811" y="94046"/>
                    <a:pt x="6517341" y="107576"/>
                  </a:cubicBezTo>
                  <a:cubicBezTo>
                    <a:pt x="6612098" y="202334"/>
                    <a:pt x="6468366" y="81533"/>
                    <a:pt x="6580094" y="179294"/>
                  </a:cubicBezTo>
                  <a:cubicBezTo>
                    <a:pt x="6672097" y="259796"/>
                    <a:pt x="6566355" y="156590"/>
                    <a:pt x="6642847" y="233082"/>
                  </a:cubicBezTo>
                  <a:cubicBezTo>
                    <a:pt x="6657805" y="307870"/>
                    <a:pt x="6636619" y="253748"/>
                    <a:pt x="6687671" y="304800"/>
                  </a:cubicBezTo>
                  <a:cubicBezTo>
                    <a:pt x="6701357" y="318486"/>
                    <a:pt x="6825315" y="462690"/>
                    <a:pt x="6875929" y="493059"/>
                  </a:cubicBezTo>
                  <a:cubicBezTo>
                    <a:pt x="6897822" y="506195"/>
                    <a:pt x="6924811" y="508535"/>
                    <a:pt x="6947647" y="519953"/>
                  </a:cubicBezTo>
                  <a:cubicBezTo>
                    <a:pt x="7051038" y="571648"/>
                    <a:pt x="6954195" y="546365"/>
                    <a:pt x="7046259" y="564776"/>
                  </a:cubicBezTo>
                  <a:cubicBezTo>
                    <a:pt x="7067177" y="576729"/>
                    <a:pt x="7087463" y="589861"/>
                    <a:pt x="7109012" y="600635"/>
                  </a:cubicBezTo>
                  <a:cubicBezTo>
                    <a:pt x="7123405" y="607832"/>
                    <a:pt x="7139442" y="611367"/>
                    <a:pt x="7153835" y="618564"/>
                  </a:cubicBezTo>
                  <a:cubicBezTo>
                    <a:pt x="7223353" y="653323"/>
                    <a:pt x="7140020" y="622924"/>
                    <a:pt x="7207623" y="645459"/>
                  </a:cubicBezTo>
                  <a:cubicBezTo>
                    <a:pt x="7213600" y="651435"/>
                    <a:pt x="7220865" y="656355"/>
                    <a:pt x="7225553" y="663388"/>
                  </a:cubicBezTo>
                  <a:cubicBezTo>
                    <a:pt x="7239619" y="684487"/>
                    <a:pt x="7243068" y="707797"/>
                    <a:pt x="7261412" y="726141"/>
                  </a:cubicBezTo>
                  <a:cubicBezTo>
                    <a:pt x="7269031" y="733759"/>
                    <a:pt x="7279341" y="738094"/>
                    <a:pt x="7288306" y="744070"/>
                  </a:cubicBezTo>
                  <a:cubicBezTo>
                    <a:pt x="7295597" y="765942"/>
                    <a:pt x="7297823" y="780482"/>
                    <a:pt x="7315200" y="797859"/>
                  </a:cubicBezTo>
                  <a:cubicBezTo>
                    <a:pt x="7325765" y="808424"/>
                    <a:pt x="7340494" y="814188"/>
                    <a:pt x="7351059" y="824753"/>
                  </a:cubicBezTo>
                  <a:cubicBezTo>
                    <a:pt x="7364589" y="838283"/>
                    <a:pt x="7374965" y="854635"/>
                    <a:pt x="7386918" y="869576"/>
                  </a:cubicBezTo>
                  <a:cubicBezTo>
                    <a:pt x="7393364" y="895361"/>
                    <a:pt x="7390303" y="909259"/>
                    <a:pt x="7413812" y="923364"/>
                  </a:cubicBezTo>
                  <a:cubicBezTo>
                    <a:pt x="7421915" y="928226"/>
                    <a:pt x="7431741" y="929341"/>
                    <a:pt x="7440706" y="932329"/>
                  </a:cubicBezTo>
                  <a:cubicBezTo>
                    <a:pt x="7484145" y="993868"/>
                    <a:pt x="7558596" y="1087766"/>
                    <a:pt x="7593106" y="1165412"/>
                  </a:cubicBezTo>
                  <a:cubicBezTo>
                    <a:pt x="7646828" y="1286285"/>
                    <a:pt x="7584939" y="1211033"/>
                    <a:pt x="7664823" y="1290917"/>
                  </a:cubicBezTo>
                  <a:cubicBezTo>
                    <a:pt x="7691717" y="1353670"/>
                    <a:pt x="7708703" y="1421671"/>
                    <a:pt x="7745506" y="1479176"/>
                  </a:cubicBezTo>
                  <a:cubicBezTo>
                    <a:pt x="7758493" y="1499468"/>
                    <a:pt x="7790352" y="1498918"/>
                    <a:pt x="7808259" y="1515035"/>
                  </a:cubicBezTo>
                  <a:cubicBezTo>
                    <a:pt x="7821210" y="1526691"/>
                    <a:pt x="7824190" y="1546316"/>
                    <a:pt x="7835153" y="1559859"/>
                  </a:cubicBezTo>
                  <a:cubicBezTo>
                    <a:pt x="7875126" y="1609238"/>
                    <a:pt x="7922541" y="1652469"/>
                    <a:pt x="7960659" y="1703294"/>
                  </a:cubicBezTo>
                  <a:cubicBezTo>
                    <a:pt x="7995160" y="1749295"/>
                    <a:pt x="7976988" y="1728588"/>
                    <a:pt x="8014447" y="1766047"/>
                  </a:cubicBezTo>
                  <a:cubicBezTo>
                    <a:pt x="8026400" y="1789953"/>
                    <a:pt x="8035957" y="1815215"/>
                    <a:pt x="8050306" y="1837764"/>
                  </a:cubicBezTo>
                  <a:cubicBezTo>
                    <a:pt x="8085951" y="1893777"/>
                    <a:pt x="8117403" y="1947085"/>
                    <a:pt x="8157882" y="1999129"/>
                  </a:cubicBezTo>
                  <a:cubicBezTo>
                    <a:pt x="8163071" y="2005801"/>
                    <a:pt x="8169495" y="2011444"/>
                    <a:pt x="8175812" y="2017059"/>
                  </a:cubicBezTo>
                  <a:cubicBezTo>
                    <a:pt x="8208514" y="2046127"/>
                    <a:pt x="8264461" y="2089304"/>
                    <a:pt x="8292353" y="2124635"/>
                  </a:cubicBezTo>
                  <a:cubicBezTo>
                    <a:pt x="8489902" y="2374864"/>
                    <a:pt x="8307163" y="2149189"/>
                    <a:pt x="8399929" y="2294964"/>
                  </a:cubicBezTo>
                  <a:cubicBezTo>
                    <a:pt x="8426014" y="2335954"/>
                    <a:pt x="8488916" y="2392915"/>
                    <a:pt x="8516471" y="2420470"/>
                  </a:cubicBezTo>
                  <a:lnTo>
                    <a:pt x="8516471" y="2420470"/>
                  </a:lnTo>
                  <a:cubicBezTo>
                    <a:pt x="8654615" y="2627689"/>
                    <a:pt x="8526118" y="2457014"/>
                    <a:pt x="8641976" y="2572870"/>
                  </a:cubicBezTo>
                  <a:cubicBezTo>
                    <a:pt x="8649595" y="2580489"/>
                    <a:pt x="8654196" y="2590627"/>
                    <a:pt x="8659906" y="2599764"/>
                  </a:cubicBezTo>
                  <a:cubicBezTo>
                    <a:pt x="8669141" y="2614540"/>
                    <a:pt x="8676808" y="2630313"/>
                    <a:pt x="8686800" y="2644588"/>
                  </a:cubicBezTo>
                  <a:cubicBezTo>
                    <a:pt x="8715417" y="2685470"/>
                    <a:pt x="8731702" y="2698455"/>
                    <a:pt x="8767482" y="2734235"/>
                  </a:cubicBezTo>
                  <a:cubicBezTo>
                    <a:pt x="8788475" y="2797211"/>
                    <a:pt x="8769766" y="2754449"/>
                    <a:pt x="8857129" y="2841812"/>
                  </a:cubicBezTo>
                  <a:lnTo>
                    <a:pt x="8875059" y="2859741"/>
                  </a:lnTo>
                  <a:cubicBezTo>
                    <a:pt x="8892148" y="2893920"/>
                    <a:pt x="8897367" y="2906650"/>
                    <a:pt x="8919882" y="2940423"/>
                  </a:cubicBezTo>
                  <a:cubicBezTo>
                    <a:pt x="8967667" y="3012100"/>
                    <a:pt x="8927262" y="2949280"/>
                    <a:pt x="8964706" y="2994212"/>
                  </a:cubicBezTo>
                  <a:cubicBezTo>
                    <a:pt x="8974271" y="3005690"/>
                    <a:pt x="8981504" y="3019056"/>
                    <a:pt x="8991600" y="3030070"/>
                  </a:cubicBezTo>
                  <a:cubicBezTo>
                    <a:pt x="9047303" y="3090837"/>
                    <a:pt x="9107941" y="3147069"/>
                    <a:pt x="9161929" y="3209364"/>
                  </a:cubicBezTo>
                  <a:cubicBezTo>
                    <a:pt x="9185818" y="3236929"/>
                    <a:pt x="9202146" y="3270330"/>
                    <a:pt x="9224682" y="3299012"/>
                  </a:cubicBezTo>
                  <a:cubicBezTo>
                    <a:pt x="9235126" y="3312304"/>
                    <a:pt x="9249410" y="3322149"/>
                    <a:pt x="9260541" y="3334870"/>
                  </a:cubicBezTo>
                  <a:cubicBezTo>
                    <a:pt x="9270380" y="3346114"/>
                    <a:pt x="9277509" y="3359562"/>
                    <a:pt x="9287435" y="3370729"/>
                  </a:cubicBezTo>
                  <a:cubicBezTo>
                    <a:pt x="9301473" y="3386522"/>
                    <a:pt x="9316466" y="3401515"/>
                    <a:pt x="9332259" y="3415553"/>
                  </a:cubicBezTo>
                  <a:cubicBezTo>
                    <a:pt x="9343426" y="3425479"/>
                    <a:pt x="9358067" y="3431391"/>
                    <a:pt x="9368118" y="3442447"/>
                  </a:cubicBezTo>
                  <a:cubicBezTo>
                    <a:pt x="9388219" y="3464558"/>
                    <a:pt x="9400776" y="3493034"/>
                    <a:pt x="9421906" y="3514164"/>
                  </a:cubicBezTo>
                  <a:cubicBezTo>
                    <a:pt x="9535755" y="3628013"/>
                    <a:pt x="9481839" y="3586990"/>
                    <a:pt x="9574306" y="3648635"/>
                  </a:cubicBezTo>
                  <a:cubicBezTo>
                    <a:pt x="9580282" y="3663576"/>
                    <a:pt x="9583309" y="3680069"/>
                    <a:pt x="9592235" y="3693459"/>
                  </a:cubicBezTo>
                  <a:cubicBezTo>
                    <a:pt x="9601612" y="3707524"/>
                    <a:pt x="9615373" y="3718186"/>
                    <a:pt x="9628094" y="3729317"/>
                  </a:cubicBezTo>
                  <a:cubicBezTo>
                    <a:pt x="9662694" y="3759592"/>
                    <a:pt x="9673793" y="3761132"/>
                    <a:pt x="9717741" y="3783106"/>
                  </a:cubicBezTo>
                  <a:cubicBezTo>
                    <a:pt x="9735670" y="3804024"/>
                    <a:pt x="9752048" y="3826378"/>
                    <a:pt x="9771529" y="3845859"/>
                  </a:cubicBezTo>
                  <a:cubicBezTo>
                    <a:pt x="9785059" y="3859389"/>
                    <a:pt x="9805462" y="3865985"/>
                    <a:pt x="9816353" y="3881717"/>
                  </a:cubicBezTo>
                  <a:cubicBezTo>
                    <a:pt x="9833105" y="3905915"/>
                    <a:pt x="9836787" y="3937335"/>
                    <a:pt x="9852212" y="3962400"/>
                  </a:cubicBezTo>
                  <a:cubicBezTo>
                    <a:pt x="9861071" y="3976797"/>
                    <a:pt x="9876841" y="3985625"/>
                    <a:pt x="9888071" y="3998259"/>
                  </a:cubicBezTo>
                  <a:cubicBezTo>
                    <a:pt x="9900783" y="4012560"/>
                    <a:pt x="9911477" y="4028555"/>
                    <a:pt x="9923929" y="4043082"/>
                  </a:cubicBezTo>
                  <a:cubicBezTo>
                    <a:pt x="9929430" y="4049499"/>
                    <a:pt x="9936448" y="4054519"/>
                    <a:pt x="9941859" y="4061012"/>
                  </a:cubicBezTo>
                  <a:cubicBezTo>
                    <a:pt x="9966357" y="4090410"/>
                    <a:pt x="9989670" y="4120777"/>
                    <a:pt x="10013576" y="4150659"/>
                  </a:cubicBezTo>
                  <a:cubicBezTo>
                    <a:pt x="10043458" y="4252259"/>
                    <a:pt x="10071214" y="4354509"/>
                    <a:pt x="10103223" y="4455459"/>
                  </a:cubicBezTo>
                  <a:cubicBezTo>
                    <a:pt x="10110101" y="4477152"/>
                    <a:pt x="10122921" y="4496622"/>
                    <a:pt x="10130118" y="4518212"/>
                  </a:cubicBezTo>
                  <a:cubicBezTo>
                    <a:pt x="10137910" y="4541589"/>
                    <a:pt x="10142506" y="4565919"/>
                    <a:pt x="10148047" y="4589929"/>
                  </a:cubicBezTo>
                  <a:cubicBezTo>
                    <a:pt x="10151473" y="4604776"/>
                    <a:pt x="10151805" y="4620433"/>
                    <a:pt x="10157012" y="4634753"/>
                  </a:cubicBezTo>
                  <a:cubicBezTo>
                    <a:pt x="10163862" y="4653592"/>
                    <a:pt x="10174941" y="4670612"/>
                    <a:pt x="10183906" y="4688541"/>
                  </a:cubicBezTo>
                  <a:cubicBezTo>
                    <a:pt x="10186894" y="4727388"/>
                    <a:pt x="10188319" y="4766387"/>
                    <a:pt x="10192871" y="4805082"/>
                  </a:cubicBezTo>
                  <a:cubicBezTo>
                    <a:pt x="10194311" y="4817318"/>
                    <a:pt x="10200667" y="4828676"/>
                    <a:pt x="10201835" y="4840941"/>
                  </a:cubicBezTo>
                  <a:cubicBezTo>
                    <a:pt x="10206660" y="4891600"/>
                    <a:pt x="10206574" y="4942629"/>
                    <a:pt x="10210800" y="4993341"/>
                  </a:cubicBezTo>
                  <a:cubicBezTo>
                    <a:pt x="10212555" y="5014398"/>
                    <a:pt x="10216470" y="5035223"/>
                    <a:pt x="10219765" y="5056094"/>
                  </a:cubicBezTo>
                  <a:cubicBezTo>
                    <a:pt x="10251870" y="5259424"/>
                    <a:pt x="10226332" y="5084141"/>
                    <a:pt x="10246659" y="5226423"/>
                  </a:cubicBezTo>
                  <a:cubicBezTo>
                    <a:pt x="10249647" y="5274235"/>
                    <a:pt x="10251081" y="5322170"/>
                    <a:pt x="10255623" y="5369859"/>
                  </a:cubicBezTo>
                  <a:cubicBezTo>
                    <a:pt x="10257068" y="5385027"/>
                    <a:pt x="10262574" y="5399579"/>
                    <a:pt x="10264588" y="5414682"/>
                  </a:cubicBezTo>
                  <a:cubicBezTo>
                    <a:pt x="10268557" y="5444450"/>
                    <a:pt x="10263558" y="5476010"/>
                    <a:pt x="10273553" y="5504329"/>
                  </a:cubicBezTo>
                  <a:cubicBezTo>
                    <a:pt x="10282108" y="5528569"/>
                    <a:pt x="10303435" y="5546164"/>
                    <a:pt x="10318376" y="5567082"/>
                  </a:cubicBezTo>
                  <a:cubicBezTo>
                    <a:pt x="10315388" y="5653741"/>
                    <a:pt x="10322798" y="5741388"/>
                    <a:pt x="10309412" y="5827059"/>
                  </a:cubicBezTo>
                  <a:cubicBezTo>
                    <a:pt x="10307105" y="5841821"/>
                    <a:pt x="10281472" y="5841283"/>
                    <a:pt x="10273553" y="5853953"/>
                  </a:cubicBezTo>
                  <a:cubicBezTo>
                    <a:pt x="10265477" y="5866874"/>
                    <a:pt x="10274504" y="5887207"/>
                    <a:pt x="10264588" y="5898776"/>
                  </a:cubicBezTo>
                  <a:cubicBezTo>
                    <a:pt x="10170323" y="6008751"/>
                    <a:pt x="10188210" y="5952683"/>
                    <a:pt x="10094259" y="6015317"/>
                  </a:cubicBezTo>
                  <a:cubicBezTo>
                    <a:pt x="10071336" y="6030599"/>
                    <a:pt x="10050987" y="6049625"/>
                    <a:pt x="10031506" y="6069106"/>
                  </a:cubicBezTo>
                  <a:cubicBezTo>
                    <a:pt x="10015003" y="6085609"/>
                    <a:pt x="10006946" y="6111315"/>
                    <a:pt x="9986682" y="6122894"/>
                  </a:cubicBezTo>
                  <a:cubicBezTo>
                    <a:pt x="9962762" y="6136563"/>
                    <a:pt x="9932894" y="6134847"/>
                    <a:pt x="9906000" y="6140823"/>
                  </a:cubicBezTo>
                  <a:cubicBezTo>
                    <a:pt x="9879106" y="6155764"/>
                    <a:pt x="9854900" y="6177195"/>
                    <a:pt x="9825318" y="6185647"/>
                  </a:cubicBezTo>
                  <a:cubicBezTo>
                    <a:pt x="9753706" y="6206108"/>
                    <a:pt x="9731366" y="6197337"/>
                    <a:pt x="9672918" y="6185647"/>
                  </a:cubicBezTo>
                  <a:cubicBezTo>
                    <a:pt x="9622118" y="6188635"/>
                    <a:pt x="9571230" y="6190386"/>
                    <a:pt x="9520518" y="6194612"/>
                  </a:cubicBezTo>
                  <a:cubicBezTo>
                    <a:pt x="9499461" y="6196367"/>
                    <a:pt x="9478808" y="6201663"/>
                    <a:pt x="9457765" y="6203576"/>
                  </a:cubicBezTo>
                  <a:cubicBezTo>
                    <a:pt x="9413026" y="6207643"/>
                    <a:pt x="9368118" y="6209553"/>
                    <a:pt x="9323294" y="6212541"/>
                  </a:cubicBezTo>
                  <a:cubicBezTo>
                    <a:pt x="9119196" y="6253360"/>
                    <a:pt x="9313408" y="6221506"/>
                    <a:pt x="8928847" y="6221506"/>
                  </a:cubicBezTo>
                  <a:cubicBezTo>
                    <a:pt x="8800318" y="6221506"/>
                    <a:pt x="8671859" y="6227482"/>
                    <a:pt x="8543365" y="6230470"/>
                  </a:cubicBezTo>
                  <a:cubicBezTo>
                    <a:pt x="8069162" y="6223696"/>
                    <a:pt x="8077481" y="6261912"/>
                    <a:pt x="7781365" y="6194612"/>
                  </a:cubicBezTo>
                  <a:cubicBezTo>
                    <a:pt x="7603402" y="6154165"/>
                    <a:pt x="7874183" y="6201196"/>
                    <a:pt x="7611035" y="6158753"/>
                  </a:cubicBezTo>
                  <a:lnTo>
                    <a:pt x="7440706" y="6131859"/>
                  </a:lnTo>
                  <a:cubicBezTo>
                    <a:pt x="7363056" y="6100798"/>
                    <a:pt x="7427506" y="6122187"/>
                    <a:pt x="7324165" y="6104964"/>
                  </a:cubicBezTo>
                  <a:cubicBezTo>
                    <a:pt x="7294106" y="6099954"/>
                    <a:pt x="7264718" y="6091116"/>
                    <a:pt x="7234518" y="6087035"/>
                  </a:cubicBezTo>
                  <a:cubicBezTo>
                    <a:pt x="7154070" y="6076164"/>
                    <a:pt x="7073023" y="6070210"/>
                    <a:pt x="6992471" y="6060141"/>
                  </a:cubicBezTo>
                  <a:cubicBezTo>
                    <a:pt x="6977351" y="6058251"/>
                    <a:pt x="6962751" y="6053190"/>
                    <a:pt x="6947647" y="6051176"/>
                  </a:cubicBezTo>
                  <a:cubicBezTo>
                    <a:pt x="6917879" y="6047207"/>
                    <a:pt x="6887623" y="6047149"/>
                    <a:pt x="6858000" y="6042212"/>
                  </a:cubicBezTo>
                  <a:cubicBezTo>
                    <a:pt x="6779959" y="6029205"/>
                    <a:pt x="6702759" y="6011541"/>
                    <a:pt x="6624918" y="5997388"/>
                  </a:cubicBezTo>
                  <a:cubicBezTo>
                    <a:pt x="6604129" y="5993608"/>
                    <a:pt x="6583083" y="5991411"/>
                    <a:pt x="6562165" y="5988423"/>
                  </a:cubicBezTo>
                  <a:lnTo>
                    <a:pt x="5853953" y="5997388"/>
                  </a:lnTo>
                  <a:cubicBezTo>
                    <a:pt x="5829867" y="5997942"/>
                    <a:pt x="5806327" y="6006353"/>
                    <a:pt x="5782235" y="6006353"/>
                  </a:cubicBezTo>
                  <a:cubicBezTo>
                    <a:pt x="5623830" y="6006353"/>
                    <a:pt x="5465482" y="6000376"/>
                    <a:pt x="5307106" y="5997388"/>
                  </a:cubicBezTo>
                  <a:lnTo>
                    <a:pt x="4177553" y="6006353"/>
                  </a:lnTo>
                  <a:cubicBezTo>
                    <a:pt x="3931151" y="6009304"/>
                    <a:pt x="3812948" y="6015199"/>
                    <a:pt x="3585882" y="6024282"/>
                  </a:cubicBezTo>
                  <a:lnTo>
                    <a:pt x="3487271" y="6033247"/>
                  </a:lnTo>
                  <a:cubicBezTo>
                    <a:pt x="3463311" y="6035769"/>
                    <a:pt x="3439550" y="6040079"/>
                    <a:pt x="3415553" y="6042212"/>
                  </a:cubicBezTo>
                  <a:lnTo>
                    <a:pt x="3083859" y="6069106"/>
                  </a:lnTo>
                  <a:cubicBezTo>
                    <a:pt x="3024026" y="6074354"/>
                    <a:pt x="2964511" y="6083288"/>
                    <a:pt x="2904565" y="6087035"/>
                  </a:cubicBezTo>
                  <a:lnTo>
                    <a:pt x="2761129" y="6096000"/>
                  </a:lnTo>
                  <a:lnTo>
                    <a:pt x="2447365" y="6122894"/>
                  </a:lnTo>
                  <a:cubicBezTo>
                    <a:pt x="2387683" y="6127235"/>
                    <a:pt x="2327813" y="6128445"/>
                    <a:pt x="2268071" y="6131859"/>
                  </a:cubicBezTo>
                  <a:cubicBezTo>
                    <a:pt x="2178135" y="6136998"/>
                    <a:pt x="2106049" y="6142942"/>
                    <a:pt x="2017059" y="6149788"/>
                  </a:cubicBezTo>
                  <a:lnTo>
                    <a:pt x="1577788" y="6140823"/>
                  </a:lnTo>
                  <a:cubicBezTo>
                    <a:pt x="1556671" y="6140069"/>
                    <a:pt x="1536158" y="6132401"/>
                    <a:pt x="1515035" y="6131859"/>
                  </a:cubicBezTo>
                  <a:cubicBezTo>
                    <a:pt x="1302919" y="6126420"/>
                    <a:pt x="1090706" y="6125882"/>
                    <a:pt x="878541" y="6122894"/>
                  </a:cubicBezTo>
                  <a:cubicBezTo>
                    <a:pt x="866588" y="6119906"/>
                    <a:pt x="854529" y="6117314"/>
                    <a:pt x="842682" y="6113929"/>
                  </a:cubicBezTo>
                  <a:cubicBezTo>
                    <a:pt x="833596" y="6111333"/>
                    <a:pt x="825085" y="6106654"/>
                    <a:pt x="815788" y="6104964"/>
                  </a:cubicBezTo>
                  <a:cubicBezTo>
                    <a:pt x="792085" y="6100654"/>
                    <a:pt x="767977" y="6098988"/>
                    <a:pt x="744071" y="6096000"/>
                  </a:cubicBezTo>
                  <a:cubicBezTo>
                    <a:pt x="738094" y="6090023"/>
                    <a:pt x="734101" y="6080913"/>
                    <a:pt x="726141" y="6078070"/>
                  </a:cubicBezTo>
                  <a:cubicBezTo>
                    <a:pt x="691332" y="6065638"/>
                    <a:pt x="653845" y="6062201"/>
                    <a:pt x="618565" y="6051176"/>
                  </a:cubicBezTo>
                  <a:lnTo>
                    <a:pt x="475129" y="6006353"/>
                  </a:lnTo>
                  <a:cubicBezTo>
                    <a:pt x="417874" y="5988273"/>
                    <a:pt x="478716" y="6007877"/>
                    <a:pt x="394447" y="5961529"/>
                  </a:cubicBezTo>
                  <a:cubicBezTo>
                    <a:pt x="353463" y="5938988"/>
                    <a:pt x="309552" y="5921982"/>
                    <a:pt x="268941" y="5898776"/>
                  </a:cubicBezTo>
                  <a:cubicBezTo>
                    <a:pt x="194585" y="5856287"/>
                    <a:pt x="227737" y="5873691"/>
                    <a:pt x="170329" y="5844988"/>
                  </a:cubicBezTo>
                  <a:cubicBezTo>
                    <a:pt x="161364" y="5836023"/>
                    <a:pt x="153751" y="5825463"/>
                    <a:pt x="143435" y="5818094"/>
                  </a:cubicBezTo>
                  <a:cubicBezTo>
                    <a:pt x="132560" y="5810326"/>
                    <a:pt x="117842" y="5808719"/>
                    <a:pt x="107576" y="5800164"/>
                  </a:cubicBezTo>
                  <a:cubicBezTo>
                    <a:pt x="99299" y="5793267"/>
                    <a:pt x="97755" y="5780365"/>
                    <a:pt x="89647" y="5773270"/>
                  </a:cubicBezTo>
                  <a:cubicBezTo>
                    <a:pt x="73430" y="5759080"/>
                    <a:pt x="53512" y="5749769"/>
                    <a:pt x="35859" y="5737412"/>
                  </a:cubicBezTo>
                  <a:cubicBezTo>
                    <a:pt x="23619" y="5728844"/>
                    <a:pt x="11953" y="5719482"/>
                    <a:pt x="0" y="5710517"/>
                  </a:cubicBezTo>
                  <a:cubicBezTo>
                    <a:pt x="14941" y="5707529"/>
                    <a:pt x="29949" y="5704858"/>
                    <a:pt x="44823" y="5701553"/>
                  </a:cubicBezTo>
                  <a:cubicBezTo>
                    <a:pt x="56851" y="5698880"/>
                    <a:pt x="71970" y="5701300"/>
                    <a:pt x="80682" y="5692588"/>
                  </a:cubicBezTo>
                  <a:cubicBezTo>
                    <a:pt x="89394" y="5683876"/>
                    <a:pt x="86659" y="5668682"/>
                    <a:pt x="89647" y="5656729"/>
                  </a:cubicBezTo>
                  <a:cubicBezTo>
                    <a:pt x="80259" y="5591018"/>
                    <a:pt x="67235" y="5596965"/>
                    <a:pt x="62753" y="5585012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 flipH="1">
              <a:off x="-152400" y="2667000"/>
              <a:ext cx="7391400" cy="6566712"/>
            </a:xfrm>
            <a:custGeom>
              <a:avLst/>
              <a:gdLst>
                <a:gd name="connsiteX0" fmla="*/ 62753 w 10322798"/>
                <a:gd name="connsiteY0" fmla="*/ 5585012 h 6261912"/>
                <a:gd name="connsiteX1" fmla="*/ 62753 w 10322798"/>
                <a:gd name="connsiteY1" fmla="*/ 5585012 h 6261912"/>
                <a:gd name="connsiteX2" fmla="*/ 80682 w 10322798"/>
                <a:gd name="connsiteY2" fmla="*/ 5423647 h 6261912"/>
                <a:gd name="connsiteX3" fmla="*/ 98612 w 10322798"/>
                <a:gd name="connsiteY3" fmla="*/ 5405717 h 6261912"/>
                <a:gd name="connsiteX4" fmla="*/ 116541 w 10322798"/>
                <a:gd name="connsiteY4" fmla="*/ 5360894 h 6261912"/>
                <a:gd name="connsiteX5" fmla="*/ 188259 w 10322798"/>
                <a:gd name="connsiteY5" fmla="*/ 5208494 h 6261912"/>
                <a:gd name="connsiteX6" fmla="*/ 215153 w 10322798"/>
                <a:gd name="connsiteY6" fmla="*/ 5136776 h 6261912"/>
                <a:gd name="connsiteX7" fmla="*/ 224118 w 10322798"/>
                <a:gd name="connsiteY7" fmla="*/ 5109882 h 6261912"/>
                <a:gd name="connsiteX8" fmla="*/ 242047 w 10322798"/>
                <a:gd name="connsiteY8" fmla="*/ 5065059 h 6261912"/>
                <a:gd name="connsiteX9" fmla="*/ 295835 w 10322798"/>
                <a:gd name="connsiteY9" fmla="*/ 4984376 h 6261912"/>
                <a:gd name="connsiteX10" fmla="*/ 304800 w 10322798"/>
                <a:gd name="connsiteY10" fmla="*/ 4957482 h 6261912"/>
                <a:gd name="connsiteX11" fmla="*/ 358588 w 10322798"/>
                <a:gd name="connsiteY11" fmla="*/ 4912659 h 6261912"/>
                <a:gd name="connsiteX12" fmla="*/ 394447 w 10322798"/>
                <a:gd name="connsiteY12" fmla="*/ 4885764 h 6261912"/>
                <a:gd name="connsiteX13" fmla="*/ 537882 w 10322798"/>
                <a:gd name="connsiteY13" fmla="*/ 4778188 h 6261912"/>
                <a:gd name="connsiteX14" fmla="*/ 609600 w 10322798"/>
                <a:gd name="connsiteY14" fmla="*/ 4715435 h 6261912"/>
                <a:gd name="connsiteX15" fmla="*/ 645459 w 10322798"/>
                <a:gd name="connsiteY15" fmla="*/ 4697506 h 6261912"/>
                <a:gd name="connsiteX16" fmla="*/ 699247 w 10322798"/>
                <a:gd name="connsiteY16" fmla="*/ 4643717 h 6261912"/>
                <a:gd name="connsiteX17" fmla="*/ 744071 w 10322798"/>
                <a:gd name="connsiteY17" fmla="*/ 4607859 h 6261912"/>
                <a:gd name="connsiteX18" fmla="*/ 833718 w 10322798"/>
                <a:gd name="connsiteY18" fmla="*/ 4527176 h 6261912"/>
                <a:gd name="connsiteX19" fmla="*/ 905435 w 10322798"/>
                <a:gd name="connsiteY19" fmla="*/ 4437529 h 6261912"/>
                <a:gd name="connsiteX20" fmla="*/ 932329 w 10322798"/>
                <a:gd name="connsiteY20" fmla="*/ 4374776 h 6261912"/>
                <a:gd name="connsiteX21" fmla="*/ 959223 w 10322798"/>
                <a:gd name="connsiteY21" fmla="*/ 4303059 h 6261912"/>
                <a:gd name="connsiteX22" fmla="*/ 968188 w 10322798"/>
                <a:gd name="connsiteY22" fmla="*/ 4267200 h 6261912"/>
                <a:gd name="connsiteX23" fmla="*/ 986118 w 10322798"/>
                <a:gd name="connsiteY23" fmla="*/ 4240306 h 6261912"/>
                <a:gd name="connsiteX24" fmla="*/ 1004047 w 10322798"/>
                <a:gd name="connsiteY24" fmla="*/ 4204447 h 6261912"/>
                <a:gd name="connsiteX25" fmla="*/ 1048871 w 10322798"/>
                <a:gd name="connsiteY25" fmla="*/ 4123764 h 6261912"/>
                <a:gd name="connsiteX26" fmla="*/ 1066800 w 10322798"/>
                <a:gd name="connsiteY26" fmla="*/ 4043082 h 6261912"/>
                <a:gd name="connsiteX27" fmla="*/ 1084729 w 10322798"/>
                <a:gd name="connsiteY27" fmla="*/ 4016188 h 6261912"/>
                <a:gd name="connsiteX28" fmla="*/ 1093694 w 10322798"/>
                <a:gd name="connsiteY28" fmla="*/ 3989294 h 6261912"/>
                <a:gd name="connsiteX29" fmla="*/ 1120588 w 10322798"/>
                <a:gd name="connsiteY29" fmla="*/ 3962400 h 6261912"/>
                <a:gd name="connsiteX30" fmla="*/ 1138518 w 10322798"/>
                <a:gd name="connsiteY30" fmla="*/ 3926541 h 6261912"/>
                <a:gd name="connsiteX31" fmla="*/ 1201271 w 10322798"/>
                <a:gd name="connsiteY31" fmla="*/ 3899647 h 6261912"/>
                <a:gd name="connsiteX32" fmla="*/ 1255059 w 10322798"/>
                <a:gd name="connsiteY32" fmla="*/ 3854823 h 6261912"/>
                <a:gd name="connsiteX33" fmla="*/ 1290918 w 10322798"/>
                <a:gd name="connsiteY33" fmla="*/ 3827929 h 6261912"/>
                <a:gd name="connsiteX34" fmla="*/ 1398494 w 10322798"/>
                <a:gd name="connsiteY34" fmla="*/ 3774141 h 6261912"/>
                <a:gd name="connsiteX35" fmla="*/ 1434353 w 10322798"/>
                <a:gd name="connsiteY35" fmla="*/ 3756212 h 6261912"/>
                <a:gd name="connsiteX36" fmla="*/ 1497106 w 10322798"/>
                <a:gd name="connsiteY36" fmla="*/ 3711388 h 6261912"/>
                <a:gd name="connsiteX37" fmla="*/ 1524000 w 10322798"/>
                <a:gd name="connsiteY37" fmla="*/ 3684494 h 6261912"/>
                <a:gd name="connsiteX38" fmla="*/ 1577788 w 10322798"/>
                <a:gd name="connsiteY38" fmla="*/ 3648635 h 6261912"/>
                <a:gd name="connsiteX39" fmla="*/ 1631576 w 10322798"/>
                <a:gd name="connsiteY39" fmla="*/ 3612776 h 6261912"/>
                <a:gd name="connsiteX40" fmla="*/ 1667435 w 10322798"/>
                <a:gd name="connsiteY40" fmla="*/ 3585882 h 6261912"/>
                <a:gd name="connsiteX41" fmla="*/ 1873623 w 10322798"/>
                <a:gd name="connsiteY41" fmla="*/ 3460376 h 6261912"/>
                <a:gd name="connsiteX42" fmla="*/ 1882588 w 10322798"/>
                <a:gd name="connsiteY42" fmla="*/ 3433482 h 6261912"/>
                <a:gd name="connsiteX43" fmla="*/ 1918447 w 10322798"/>
                <a:gd name="connsiteY43" fmla="*/ 3406588 h 6261912"/>
                <a:gd name="connsiteX44" fmla="*/ 1963271 w 10322798"/>
                <a:gd name="connsiteY44" fmla="*/ 3361764 h 6261912"/>
                <a:gd name="connsiteX45" fmla="*/ 2008094 w 10322798"/>
                <a:gd name="connsiteY45" fmla="*/ 3316941 h 6261912"/>
                <a:gd name="connsiteX46" fmla="*/ 2043953 w 10322798"/>
                <a:gd name="connsiteY46" fmla="*/ 3290047 h 6261912"/>
                <a:gd name="connsiteX47" fmla="*/ 2079812 w 10322798"/>
                <a:gd name="connsiteY47" fmla="*/ 3245223 h 6261912"/>
                <a:gd name="connsiteX48" fmla="*/ 2142565 w 10322798"/>
                <a:gd name="connsiteY48" fmla="*/ 3182470 h 6261912"/>
                <a:gd name="connsiteX49" fmla="*/ 2178423 w 10322798"/>
                <a:gd name="connsiteY49" fmla="*/ 3146612 h 6261912"/>
                <a:gd name="connsiteX50" fmla="*/ 2250141 w 10322798"/>
                <a:gd name="connsiteY50" fmla="*/ 3092823 h 6261912"/>
                <a:gd name="connsiteX51" fmla="*/ 2268071 w 10322798"/>
                <a:gd name="connsiteY51" fmla="*/ 3056964 h 6261912"/>
                <a:gd name="connsiteX52" fmla="*/ 2393576 w 10322798"/>
                <a:gd name="connsiteY52" fmla="*/ 2886635 h 6261912"/>
                <a:gd name="connsiteX53" fmla="*/ 2501153 w 10322798"/>
                <a:gd name="connsiteY53" fmla="*/ 2796988 h 6261912"/>
                <a:gd name="connsiteX54" fmla="*/ 2528047 w 10322798"/>
                <a:gd name="connsiteY54" fmla="*/ 2770094 h 6261912"/>
                <a:gd name="connsiteX55" fmla="*/ 2563906 w 10322798"/>
                <a:gd name="connsiteY55" fmla="*/ 2716306 h 6261912"/>
                <a:gd name="connsiteX56" fmla="*/ 2626659 w 10322798"/>
                <a:gd name="connsiteY56" fmla="*/ 2680447 h 6261912"/>
                <a:gd name="connsiteX57" fmla="*/ 2680447 w 10322798"/>
                <a:gd name="connsiteY57" fmla="*/ 2626659 h 6261912"/>
                <a:gd name="connsiteX58" fmla="*/ 2707341 w 10322798"/>
                <a:gd name="connsiteY58" fmla="*/ 2599764 h 6261912"/>
                <a:gd name="connsiteX59" fmla="*/ 2761129 w 10322798"/>
                <a:gd name="connsiteY59" fmla="*/ 2581835 h 6261912"/>
                <a:gd name="connsiteX60" fmla="*/ 2796988 w 10322798"/>
                <a:gd name="connsiteY60" fmla="*/ 2563906 h 6261912"/>
                <a:gd name="connsiteX61" fmla="*/ 2850776 w 10322798"/>
                <a:gd name="connsiteY61" fmla="*/ 2510117 h 6261912"/>
                <a:gd name="connsiteX62" fmla="*/ 2922494 w 10322798"/>
                <a:gd name="connsiteY62" fmla="*/ 2465294 h 6261912"/>
                <a:gd name="connsiteX63" fmla="*/ 2949388 w 10322798"/>
                <a:gd name="connsiteY63" fmla="*/ 2438400 h 6261912"/>
                <a:gd name="connsiteX64" fmla="*/ 2994212 w 10322798"/>
                <a:gd name="connsiteY64" fmla="*/ 2402541 h 6261912"/>
                <a:gd name="connsiteX65" fmla="*/ 3056965 w 10322798"/>
                <a:gd name="connsiteY65" fmla="*/ 2339788 h 6261912"/>
                <a:gd name="connsiteX66" fmla="*/ 3074894 w 10322798"/>
                <a:gd name="connsiteY66" fmla="*/ 2312894 h 6261912"/>
                <a:gd name="connsiteX67" fmla="*/ 3110753 w 10322798"/>
                <a:gd name="connsiteY67" fmla="*/ 2277035 h 6261912"/>
                <a:gd name="connsiteX68" fmla="*/ 3200400 w 10322798"/>
                <a:gd name="connsiteY68" fmla="*/ 2169459 h 6261912"/>
                <a:gd name="connsiteX69" fmla="*/ 3209365 w 10322798"/>
                <a:gd name="connsiteY69" fmla="*/ 2142564 h 6261912"/>
                <a:gd name="connsiteX70" fmla="*/ 3307976 w 10322798"/>
                <a:gd name="connsiteY70" fmla="*/ 2043953 h 6261912"/>
                <a:gd name="connsiteX71" fmla="*/ 3325906 w 10322798"/>
                <a:gd name="connsiteY71" fmla="*/ 2026023 h 6261912"/>
                <a:gd name="connsiteX72" fmla="*/ 3388659 w 10322798"/>
                <a:gd name="connsiteY72" fmla="*/ 1981200 h 6261912"/>
                <a:gd name="connsiteX73" fmla="*/ 3397623 w 10322798"/>
                <a:gd name="connsiteY73" fmla="*/ 1954306 h 6261912"/>
                <a:gd name="connsiteX74" fmla="*/ 3433482 w 10322798"/>
                <a:gd name="connsiteY74" fmla="*/ 1945341 h 6261912"/>
                <a:gd name="connsiteX75" fmla="*/ 3594847 w 10322798"/>
                <a:gd name="connsiteY75" fmla="*/ 1927412 h 6261912"/>
                <a:gd name="connsiteX76" fmla="*/ 3729318 w 10322798"/>
                <a:gd name="connsiteY76" fmla="*/ 1900517 h 6261912"/>
                <a:gd name="connsiteX77" fmla="*/ 3756212 w 10322798"/>
                <a:gd name="connsiteY77" fmla="*/ 1882588 h 6261912"/>
                <a:gd name="connsiteX78" fmla="*/ 3792071 w 10322798"/>
                <a:gd name="connsiteY78" fmla="*/ 1855694 h 6261912"/>
                <a:gd name="connsiteX79" fmla="*/ 3827929 w 10322798"/>
                <a:gd name="connsiteY79" fmla="*/ 1846729 h 6261912"/>
                <a:gd name="connsiteX80" fmla="*/ 3863788 w 10322798"/>
                <a:gd name="connsiteY80" fmla="*/ 1819835 h 6261912"/>
                <a:gd name="connsiteX81" fmla="*/ 3881718 w 10322798"/>
                <a:gd name="connsiteY81" fmla="*/ 1801906 h 6261912"/>
                <a:gd name="connsiteX82" fmla="*/ 3908612 w 10322798"/>
                <a:gd name="connsiteY82" fmla="*/ 1792941 h 6261912"/>
                <a:gd name="connsiteX83" fmla="*/ 3953435 w 10322798"/>
                <a:gd name="connsiteY83" fmla="*/ 1775012 h 6261912"/>
                <a:gd name="connsiteX84" fmla="*/ 3971365 w 10322798"/>
                <a:gd name="connsiteY84" fmla="*/ 1757082 h 6261912"/>
                <a:gd name="connsiteX85" fmla="*/ 4078941 w 10322798"/>
                <a:gd name="connsiteY85" fmla="*/ 1766047 h 6261912"/>
                <a:gd name="connsiteX86" fmla="*/ 4150659 w 10322798"/>
                <a:gd name="connsiteY86" fmla="*/ 1783976 h 6261912"/>
                <a:gd name="connsiteX87" fmla="*/ 4213412 w 10322798"/>
                <a:gd name="connsiteY87" fmla="*/ 1766047 h 6261912"/>
                <a:gd name="connsiteX88" fmla="*/ 4249271 w 10322798"/>
                <a:gd name="connsiteY88" fmla="*/ 1730188 h 6261912"/>
                <a:gd name="connsiteX89" fmla="*/ 4491318 w 10322798"/>
                <a:gd name="connsiteY89" fmla="*/ 1550894 h 6261912"/>
                <a:gd name="connsiteX90" fmla="*/ 4572000 w 10322798"/>
                <a:gd name="connsiteY90" fmla="*/ 1479176 h 6261912"/>
                <a:gd name="connsiteX91" fmla="*/ 4616823 w 10322798"/>
                <a:gd name="connsiteY91" fmla="*/ 1434353 h 6261912"/>
                <a:gd name="connsiteX92" fmla="*/ 4652682 w 10322798"/>
                <a:gd name="connsiteY92" fmla="*/ 1389529 h 6261912"/>
                <a:gd name="connsiteX93" fmla="*/ 4697506 w 10322798"/>
                <a:gd name="connsiteY93" fmla="*/ 1353670 h 6261912"/>
                <a:gd name="connsiteX94" fmla="*/ 4787153 w 10322798"/>
                <a:gd name="connsiteY94" fmla="*/ 1255059 h 6261912"/>
                <a:gd name="connsiteX95" fmla="*/ 4831976 w 10322798"/>
                <a:gd name="connsiteY95" fmla="*/ 1228164 h 6261912"/>
                <a:gd name="connsiteX96" fmla="*/ 4858871 w 10322798"/>
                <a:gd name="connsiteY96" fmla="*/ 1201270 h 6261912"/>
                <a:gd name="connsiteX97" fmla="*/ 4876800 w 10322798"/>
                <a:gd name="connsiteY97" fmla="*/ 1174376 h 6261912"/>
                <a:gd name="connsiteX98" fmla="*/ 4903694 w 10322798"/>
                <a:gd name="connsiteY98" fmla="*/ 1165412 h 6261912"/>
                <a:gd name="connsiteX99" fmla="*/ 4966447 w 10322798"/>
                <a:gd name="connsiteY99" fmla="*/ 1111623 h 6261912"/>
                <a:gd name="connsiteX100" fmla="*/ 4993341 w 10322798"/>
                <a:gd name="connsiteY100" fmla="*/ 1075764 h 6261912"/>
                <a:gd name="connsiteX101" fmla="*/ 5136776 w 10322798"/>
                <a:gd name="connsiteY101" fmla="*/ 950259 h 6261912"/>
                <a:gd name="connsiteX102" fmla="*/ 5181600 w 10322798"/>
                <a:gd name="connsiteY102" fmla="*/ 932329 h 6261912"/>
                <a:gd name="connsiteX103" fmla="*/ 5208494 w 10322798"/>
                <a:gd name="connsiteY103" fmla="*/ 905435 h 6261912"/>
                <a:gd name="connsiteX104" fmla="*/ 5235388 w 10322798"/>
                <a:gd name="connsiteY104" fmla="*/ 896470 h 6261912"/>
                <a:gd name="connsiteX105" fmla="*/ 5262282 w 10322798"/>
                <a:gd name="connsiteY105" fmla="*/ 860612 h 6261912"/>
                <a:gd name="connsiteX106" fmla="*/ 5351929 w 10322798"/>
                <a:gd name="connsiteY106" fmla="*/ 806823 h 6261912"/>
                <a:gd name="connsiteX107" fmla="*/ 5432612 w 10322798"/>
                <a:gd name="connsiteY107" fmla="*/ 762000 h 6261912"/>
                <a:gd name="connsiteX108" fmla="*/ 5468471 w 10322798"/>
                <a:gd name="connsiteY108" fmla="*/ 717176 h 6261912"/>
                <a:gd name="connsiteX109" fmla="*/ 5504329 w 10322798"/>
                <a:gd name="connsiteY109" fmla="*/ 708212 h 6261912"/>
                <a:gd name="connsiteX110" fmla="*/ 5513294 w 10322798"/>
                <a:gd name="connsiteY110" fmla="*/ 681317 h 6261912"/>
                <a:gd name="connsiteX111" fmla="*/ 5638800 w 10322798"/>
                <a:gd name="connsiteY111" fmla="*/ 636494 h 6261912"/>
                <a:gd name="connsiteX112" fmla="*/ 5674659 w 10322798"/>
                <a:gd name="connsiteY112" fmla="*/ 600635 h 6261912"/>
                <a:gd name="connsiteX113" fmla="*/ 5710518 w 10322798"/>
                <a:gd name="connsiteY113" fmla="*/ 573741 h 6261912"/>
                <a:gd name="connsiteX114" fmla="*/ 5728447 w 10322798"/>
                <a:gd name="connsiteY114" fmla="*/ 537882 h 6261912"/>
                <a:gd name="connsiteX115" fmla="*/ 5800165 w 10322798"/>
                <a:gd name="connsiteY115" fmla="*/ 510988 h 6261912"/>
                <a:gd name="connsiteX116" fmla="*/ 5844988 w 10322798"/>
                <a:gd name="connsiteY116" fmla="*/ 412376 h 6261912"/>
                <a:gd name="connsiteX117" fmla="*/ 5862918 w 10322798"/>
                <a:gd name="connsiteY117" fmla="*/ 349623 h 6261912"/>
                <a:gd name="connsiteX118" fmla="*/ 5871882 w 10322798"/>
                <a:gd name="connsiteY118" fmla="*/ 322729 h 6261912"/>
                <a:gd name="connsiteX119" fmla="*/ 5889812 w 10322798"/>
                <a:gd name="connsiteY119" fmla="*/ 295835 h 6261912"/>
                <a:gd name="connsiteX120" fmla="*/ 5925671 w 10322798"/>
                <a:gd name="connsiteY120" fmla="*/ 277906 h 6261912"/>
                <a:gd name="connsiteX121" fmla="*/ 5961529 w 10322798"/>
                <a:gd name="connsiteY121" fmla="*/ 233082 h 6261912"/>
                <a:gd name="connsiteX122" fmla="*/ 6024282 w 10322798"/>
                <a:gd name="connsiteY122" fmla="*/ 161364 h 6261912"/>
                <a:gd name="connsiteX123" fmla="*/ 6033247 w 10322798"/>
                <a:gd name="connsiteY123" fmla="*/ 134470 h 6261912"/>
                <a:gd name="connsiteX124" fmla="*/ 6104965 w 10322798"/>
                <a:gd name="connsiteY124" fmla="*/ 53788 h 6261912"/>
                <a:gd name="connsiteX125" fmla="*/ 6158753 w 10322798"/>
                <a:gd name="connsiteY125" fmla="*/ 26894 h 6261912"/>
                <a:gd name="connsiteX126" fmla="*/ 6185647 w 10322798"/>
                <a:gd name="connsiteY126" fmla="*/ 17929 h 6261912"/>
                <a:gd name="connsiteX127" fmla="*/ 6275294 w 10322798"/>
                <a:gd name="connsiteY127" fmla="*/ 0 h 6261912"/>
                <a:gd name="connsiteX128" fmla="*/ 6391835 w 10322798"/>
                <a:gd name="connsiteY128" fmla="*/ 17929 h 6261912"/>
                <a:gd name="connsiteX129" fmla="*/ 6436659 w 10322798"/>
                <a:gd name="connsiteY129" fmla="*/ 35859 h 6261912"/>
                <a:gd name="connsiteX130" fmla="*/ 6472518 w 10322798"/>
                <a:gd name="connsiteY130" fmla="*/ 71717 h 6261912"/>
                <a:gd name="connsiteX131" fmla="*/ 6517341 w 10322798"/>
                <a:gd name="connsiteY131" fmla="*/ 107576 h 6261912"/>
                <a:gd name="connsiteX132" fmla="*/ 6580094 w 10322798"/>
                <a:gd name="connsiteY132" fmla="*/ 179294 h 6261912"/>
                <a:gd name="connsiteX133" fmla="*/ 6642847 w 10322798"/>
                <a:gd name="connsiteY133" fmla="*/ 233082 h 6261912"/>
                <a:gd name="connsiteX134" fmla="*/ 6687671 w 10322798"/>
                <a:gd name="connsiteY134" fmla="*/ 304800 h 6261912"/>
                <a:gd name="connsiteX135" fmla="*/ 6875929 w 10322798"/>
                <a:gd name="connsiteY135" fmla="*/ 493059 h 6261912"/>
                <a:gd name="connsiteX136" fmla="*/ 6947647 w 10322798"/>
                <a:gd name="connsiteY136" fmla="*/ 519953 h 6261912"/>
                <a:gd name="connsiteX137" fmla="*/ 7046259 w 10322798"/>
                <a:gd name="connsiteY137" fmla="*/ 564776 h 6261912"/>
                <a:gd name="connsiteX138" fmla="*/ 7109012 w 10322798"/>
                <a:gd name="connsiteY138" fmla="*/ 600635 h 6261912"/>
                <a:gd name="connsiteX139" fmla="*/ 7153835 w 10322798"/>
                <a:gd name="connsiteY139" fmla="*/ 618564 h 6261912"/>
                <a:gd name="connsiteX140" fmla="*/ 7207623 w 10322798"/>
                <a:gd name="connsiteY140" fmla="*/ 645459 h 6261912"/>
                <a:gd name="connsiteX141" fmla="*/ 7225553 w 10322798"/>
                <a:gd name="connsiteY141" fmla="*/ 663388 h 6261912"/>
                <a:gd name="connsiteX142" fmla="*/ 7261412 w 10322798"/>
                <a:gd name="connsiteY142" fmla="*/ 726141 h 6261912"/>
                <a:gd name="connsiteX143" fmla="*/ 7288306 w 10322798"/>
                <a:gd name="connsiteY143" fmla="*/ 744070 h 6261912"/>
                <a:gd name="connsiteX144" fmla="*/ 7315200 w 10322798"/>
                <a:gd name="connsiteY144" fmla="*/ 797859 h 6261912"/>
                <a:gd name="connsiteX145" fmla="*/ 7351059 w 10322798"/>
                <a:gd name="connsiteY145" fmla="*/ 824753 h 6261912"/>
                <a:gd name="connsiteX146" fmla="*/ 7386918 w 10322798"/>
                <a:gd name="connsiteY146" fmla="*/ 869576 h 6261912"/>
                <a:gd name="connsiteX147" fmla="*/ 7413812 w 10322798"/>
                <a:gd name="connsiteY147" fmla="*/ 923364 h 6261912"/>
                <a:gd name="connsiteX148" fmla="*/ 7440706 w 10322798"/>
                <a:gd name="connsiteY148" fmla="*/ 932329 h 6261912"/>
                <a:gd name="connsiteX149" fmla="*/ 7593106 w 10322798"/>
                <a:gd name="connsiteY149" fmla="*/ 1165412 h 6261912"/>
                <a:gd name="connsiteX150" fmla="*/ 7664823 w 10322798"/>
                <a:gd name="connsiteY150" fmla="*/ 1290917 h 6261912"/>
                <a:gd name="connsiteX151" fmla="*/ 7745506 w 10322798"/>
                <a:gd name="connsiteY151" fmla="*/ 1479176 h 6261912"/>
                <a:gd name="connsiteX152" fmla="*/ 7808259 w 10322798"/>
                <a:gd name="connsiteY152" fmla="*/ 1515035 h 6261912"/>
                <a:gd name="connsiteX153" fmla="*/ 7835153 w 10322798"/>
                <a:gd name="connsiteY153" fmla="*/ 1559859 h 6261912"/>
                <a:gd name="connsiteX154" fmla="*/ 7960659 w 10322798"/>
                <a:gd name="connsiteY154" fmla="*/ 1703294 h 6261912"/>
                <a:gd name="connsiteX155" fmla="*/ 8014447 w 10322798"/>
                <a:gd name="connsiteY155" fmla="*/ 1766047 h 6261912"/>
                <a:gd name="connsiteX156" fmla="*/ 8050306 w 10322798"/>
                <a:gd name="connsiteY156" fmla="*/ 1837764 h 6261912"/>
                <a:gd name="connsiteX157" fmla="*/ 8157882 w 10322798"/>
                <a:gd name="connsiteY157" fmla="*/ 1999129 h 6261912"/>
                <a:gd name="connsiteX158" fmla="*/ 8175812 w 10322798"/>
                <a:gd name="connsiteY158" fmla="*/ 2017059 h 6261912"/>
                <a:gd name="connsiteX159" fmla="*/ 8292353 w 10322798"/>
                <a:gd name="connsiteY159" fmla="*/ 2124635 h 6261912"/>
                <a:gd name="connsiteX160" fmla="*/ 8399929 w 10322798"/>
                <a:gd name="connsiteY160" fmla="*/ 2294964 h 6261912"/>
                <a:gd name="connsiteX161" fmla="*/ 8516471 w 10322798"/>
                <a:gd name="connsiteY161" fmla="*/ 2420470 h 6261912"/>
                <a:gd name="connsiteX162" fmla="*/ 8516471 w 10322798"/>
                <a:gd name="connsiteY162" fmla="*/ 2420470 h 6261912"/>
                <a:gd name="connsiteX163" fmla="*/ 8641976 w 10322798"/>
                <a:gd name="connsiteY163" fmla="*/ 2572870 h 6261912"/>
                <a:gd name="connsiteX164" fmla="*/ 8659906 w 10322798"/>
                <a:gd name="connsiteY164" fmla="*/ 2599764 h 6261912"/>
                <a:gd name="connsiteX165" fmla="*/ 8686800 w 10322798"/>
                <a:gd name="connsiteY165" fmla="*/ 2644588 h 6261912"/>
                <a:gd name="connsiteX166" fmla="*/ 8767482 w 10322798"/>
                <a:gd name="connsiteY166" fmla="*/ 2734235 h 6261912"/>
                <a:gd name="connsiteX167" fmla="*/ 8857129 w 10322798"/>
                <a:gd name="connsiteY167" fmla="*/ 2841812 h 6261912"/>
                <a:gd name="connsiteX168" fmla="*/ 8875059 w 10322798"/>
                <a:gd name="connsiteY168" fmla="*/ 2859741 h 6261912"/>
                <a:gd name="connsiteX169" fmla="*/ 8919882 w 10322798"/>
                <a:gd name="connsiteY169" fmla="*/ 2940423 h 6261912"/>
                <a:gd name="connsiteX170" fmla="*/ 8964706 w 10322798"/>
                <a:gd name="connsiteY170" fmla="*/ 2994212 h 6261912"/>
                <a:gd name="connsiteX171" fmla="*/ 8991600 w 10322798"/>
                <a:gd name="connsiteY171" fmla="*/ 3030070 h 6261912"/>
                <a:gd name="connsiteX172" fmla="*/ 9161929 w 10322798"/>
                <a:gd name="connsiteY172" fmla="*/ 3209364 h 6261912"/>
                <a:gd name="connsiteX173" fmla="*/ 9224682 w 10322798"/>
                <a:gd name="connsiteY173" fmla="*/ 3299012 h 6261912"/>
                <a:gd name="connsiteX174" fmla="*/ 9260541 w 10322798"/>
                <a:gd name="connsiteY174" fmla="*/ 3334870 h 6261912"/>
                <a:gd name="connsiteX175" fmla="*/ 9287435 w 10322798"/>
                <a:gd name="connsiteY175" fmla="*/ 3370729 h 6261912"/>
                <a:gd name="connsiteX176" fmla="*/ 9332259 w 10322798"/>
                <a:gd name="connsiteY176" fmla="*/ 3415553 h 6261912"/>
                <a:gd name="connsiteX177" fmla="*/ 9368118 w 10322798"/>
                <a:gd name="connsiteY177" fmla="*/ 3442447 h 6261912"/>
                <a:gd name="connsiteX178" fmla="*/ 9421906 w 10322798"/>
                <a:gd name="connsiteY178" fmla="*/ 3514164 h 6261912"/>
                <a:gd name="connsiteX179" fmla="*/ 9574306 w 10322798"/>
                <a:gd name="connsiteY179" fmla="*/ 3648635 h 6261912"/>
                <a:gd name="connsiteX180" fmla="*/ 9592235 w 10322798"/>
                <a:gd name="connsiteY180" fmla="*/ 3693459 h 6261912"/>
                <a:gd name="connsiteX181" fmla="*/ 9628094 w 10322798"/>
                <a:gd name="connsiteY181" fmla="*/ 3729317 h 6261912"/>
                <a:gd name="connsiteX182" fmla="*/ 9717741 w 10322798"/>
                <a:gd name="connsiteY182" fmla="*/ 3783106 h 6261912"/>
                <a:gd name="connsiteX183" fmla="*/ 9771529 w 10322798"/>
                <a:gd name="connsiteY183" fmla="*/ 3845859 h 6261912"/>
                <a:gd name="connsiteX184" fmla="*/ 9816353 w 10322798"/>
                <a:gd name="connsiteY184" fmla="*/ 3881717 h 6261912"/>
                <a:gd name="connsiteX185" fmla="*/ 9852212 w 10322798"/>
                <a:gd name="connsiteY185" fmla="*/ 3962400 h 6261912"/>
                <a:gd name="connsiteX186" fmla="*/ 9888071 w 10322798"/>
                <a:gd name="connsiteY186" fmla="*/ 3998259 h 6261912"/>
                <a:gd name="connsiteX187" fmla="*/ 9923929 w 10322798"/>
                <a:gd name="connsiteY187" fmla="*/ 4043082 h 6261912"/>
                <a:gd name="connsiteX188" fmla="*/ 9941859 w 10322798"/>
                <a:gd name="connsiteY188" fmla="*/ 4061012 h 6261912"/>
                <a:gd name="connsiteX189" fmla="*/ 10013576 w 10322798"/>
                <a:gd name="connsiteY189" fmla="*/ 4150659 h 6261912"/>
                <a:gd name="connsiteX190" fmla="*/ 10103223 w 10322798"/>
                <a:gd name="connsiteY190" fmla="*/ 4455459 h 6261912"/>
                <a:gd name="connsiteX191" fmla="*/ 10130118 w 10322798"/>
                <a:gd name="connsiteY191" fmla="*/ 4518212 h 6261912"/>
                <a:gd name="connsiteX192" fmla="*/ 10148047 w 10322798"/>
                <a:gd name="connsiteY192" fmla="*/ 4589929 h 6261912"/>
                <a:gd name="connsiteX193" fmla="*/ 10157012 w 10322798"/>
                <a:gd name="connsiteY193" fmla="*/ 4634753 h 6261912"/>
                <a:gd name="connsiteX194" fmla="*/ 10183906 w 10322798"/>
                <a:gd name="connsiteY194" fmla="*/ 4688541 h 6261912"/>
                <a:gd name="connsiteX195" fmla="*/ 10192871 w 10322798"/>
                <a:gd name="connsiteY195" fmla="*/ 4805082 h 6261912"/>
                <a:gd name="connsiteX196" fmla="*/ 10201835 w 10322798"/>
                <a:gd name="connsiteY196" fmla="*/ 4840941 h 6261912"/>
                <a:gd name="connsiteX197" fmla="*/ 10210800 w 10322798"/>
                <a:gd name="connsiteY197" fmla="*/ 4993341 h 6261912"/>
                <a:gd name="connsiteX198" fmla="*/ 10219765 w 10322798"/>
                <a:gd name="connsiteY198" fmla="*/ 5056094 h 6261912"/>
                <a:gd name="connsiteX199" fmla="*/ 10246659 w 10322798"/>
                <a:gd name="connsiteY199" fmla="*/ 5226423 h 6261912"/>
                <a:gd name="connsiteX200" fmla="*/ 10255623 w 10322798"/>
                <a:gd name="connsiteY200" fmla="*/ 5369859 h 6261912"/>
                <a:gd name="connsiteX201" fmla="*/ 10264588 w 10322798"/>
                <a:gd name="connsiteY201" fmla="*/ 5414682 h 6261912"/>
                <a:gd name="connsiteX202" fmla="*/ 10273553 w 10322798"/>
                <a:gd name="connsiteY202" fmla="*/ 5504329 h 6261912"/>
                <a:gd name="connsiteX203" fmla="*/ 10318376 w 10322798"/>
                <a:gd name="connsiteY203" fmla="*/ 5567082 h 6261912"/>
                <a:gd name="connsiteX204" fmla="*/ 10309412 w 10322798"/>
                <a:gd name="connsiteY204" fmla="*/ 5827059 h 6261912"/>
                <a:gd name="connsiteX205" fmla="*/ 10273553 w 10322798"/>
                <a:gd name="connsiteY205" fmla="*/ 5853953 h 6261912"/>
                <a:gd name="connsiteX206" fmla="*/ 10264588 w 10322798"/>
                <a:gd name="connsiteY206" fmla="*/ 5898776 h 6261912"/>
                <a:gd name="connsiteX207" fmla="*/ 10094259 w 10322798"/>
                <a:gd name="connsiteY207" fmla="*/ 6015317 h 6261912"/>
                <a:gd name="connsiteX208" fmla="*/ 10031506 w 10322798"/>
                <a:gd name="connsiteY208" fmla="*/ 6069106 h 6261912"/>
                <a:gd name="connsiteX209" fmla="*/ 9986682 w 10322798"/>
                <a:gd name="connsiteY209" fmla="*/ 6122894 h 6261912"/>
                <a:gd name="connsiteX210" fmla="*/ 9906000 w 10322798"/>
                <a:gd name="connsiteY210" fmla="*/ 6140823 h 6261912"/>
                <a:gd name="connsiteX211" fmla="*/ 9825318 w 10322798"/>
                <a:gd name="connsiteY211" fmla="*/ 6185647 h 6261912"/>
                <a:gd name="connsiteX212" fmla="*/ 9672918 w 10322798"/>
                <a:gd name="connsiteY212" fmla="*/ 6185647 h 6261912"/>
                <a:gd name="connsiteX213" fmla="*/ 9520518 w 10322798"/>
                <a:gd name="connsiteY213" fmla="*/ 6194612 h 6261912"/>
                <a:gd name="connsiteX214" fmla="*/ 9457765 w 10322798"/>
                <a:gd name="connsiteY214" fmla="*/ 6203576 h 6261912"/>
                <a:gd name="connsiteX215" fmla="*/ 9323294 w 10322798"/>
                <a:gd name="connsiteY215" fmla="*/ 6212541 h 6261912"/>
                <a:gd name="connsiteX216" fmla="*/ 8928847 w 10322798"/>
                <a:gd name="connsiteY216" fmla="*/ 6221506 h 6261912"/>
                <a:gd name="connsiteX217" fmla="*/ 8543365 w 10322798"/>
                <a:gd name="connsiteY217" fmla="*/ 6230470 h 6261912"/>
                <a:gd name="connsiteX218" fmla="*/ 7781365 w 10322798"/>
                <a:gd name="connsiteY218" fmla="*/ 6194612 h 6261912"/>
                <a:gd name="connsiteX219" fmla="*/ 7611035 w 10322798"/>
                <a:gd name="connsiteY219" fmla="*/ 6158753 h 6261912"/>
                <a:gd name="connsiteX220" fmla="*/ 7440706 w 10322798"/>
                <a:gd name="connsiteY220" fmla="*/ 6131859 h 6261912"/>
                <a:gd name="connsiteX221" fmla="*/ 7324165 w 10322798"/>
                <a:gd name="connsiteY221" fmla="*/ 6104964 h 6261912"/>
                <a:gd name="connsiteX222" fmla="*/ 7234518 w 10322798"/>
                <a:gd name="connsiteY222" fmla="*/ 6087035 h 6261912"/>
                <a:gd name="connsiteX223" fmla="*/ 6992471 w 10322798"/>
                <a:gd name="connsiteY223" fmla="*/ 6060141 h 6261912"/>
                <a:gd name="connsiteX224" fmla="*/ 6947647 w 10322798"/>
                <a:gd name="connsiteY224" fmla="*/ 6051176 h 6261912"/>
                <a:gd name="connsiteX225" fmla="*/ 6858000 w 10322798"/>
                <a:gd name="connsiteY225" fmla="*/ 6042212 h 6261912"/>
                <a:gd name="connsiteX226" fmla="*/ 6624918 w 10322798"/>
                <a:gd name="connsiteY226" fmla="*/ 5997388 h 6261912"/>
                <a:gd name="connsiteX227" fmla="*/ 6562165 w 10322798"/>
                <a:gd name="connsiteY227" fmla="*/ 5988423 h 6261912"/>
                <a:gd name="connsiteX228" fmla="*/ 5853953 w 10322798"/>
                <a:gd name="connsiteY228" fmla="*/ 5997388 h 6261912"/>
                <a:gd name="connsiteX229" fmla="*/ 5782235 w 10322798"/>
                <a:gd name="connsiteY229" fmla="*/ 6006353 h 6261912"/>
                <a:gd name="connsiteX230" fmla="*/ 5307106 w 10322798"/>
                <a:gd name="connsiteY230" fmla="*/ 5997388 h 6261912"/>
                <a:gd name="connsiteX231" fmla="*/ 4177553 w 10322798"/>
                <a:gd name="connsiteY231" fmla="*/ 6006353 h 6261912"/>
                <a:gd name="connsiteX232" fmla="*/ 3585882 w 10322798"/>
                <a:gd name="connsiteY232" fmla="*/ 6024282 h 6261912"/>
                <a:gd name="connsiteX233" fmla="*/ 3487271 w 10322798"/>
                <a:gd name="connsiteY233" fmla="*/ 6033247 h 6261912"/>
                <a:gd name="connsiteX234" fmla="*/ 3415553 w 10322798"/>
                <a:gd name="connsiteY234" fmla="*/ 6042212 h 6261912"/>
                <a:gd name="connsiteX235" fmla="*/ 3083859 w 10322798"/>
                <a:gd name="connsiteY235" fmla="*/ 6069106 h 6261912"/>
                <a:gd name="connsiteX236" fmla="*/ 2904565 w 10322798"/>
                <a:gd name="connsiteY236" fmla="*/ 6087035 h 6261912"/>
                <a:gd name="connsiteX237" fmla="*/ 2761129 w 10322798"/>
                <a:gd name="connsiteY237" fmla="*/ 6096000 h 6261912"/>
                <a:gd name="connsiteX238" fmla="*/ 2447365 w 10322798"/>
                <a:gd name="connsiteY238" fmla="*/ 6122894 h 6261912"/>
                <a:gd name="connsiteX239" fmla="*/ 2268071 w 10322798"/>
                <a:gd name="connsiteY239" fmla="*/ 6131859 h 6261912"/>
                <a:gd name="connsiteX240" fmla="*/ 2017059 w 10322798"/>
                <a:gd name="connsiteY240" fmla="*/ 6149788 h 6261912"/>
                <a:gd name="connsiteX241" fmla="*/ 1577788 w 10322798"/>
                <a:gd name="connsiteY241" fmla="*/ 6140823 h 6261912"/>
                <a:gd name="connsiteX242" fmla="*/ 1515035 w 10322798"/>
                <a:gd name="connsiteY242" fmla="*/ 6131859 h 6261912"/>
                <a:gd name="connsiteX243" fmla="*/ 878541 w 10322798"/>
                <a:gd name="connsiteY243" fmla="*/ 6122894 h 6261912"/>
                <a:gd name="connsiteX244" fmla="*/ 842682 w 10322798"/>
                <a:gd name="connsiteY244" fmla="*/ 6113929 h 6261912"/>
                <a:gd name="connsiteX245" fmla="*/ 815788 w 10322798"/>
                <a:gd name="connsiteY245" fmla="*/ 6104964 h 6261912"/>
                <a:gd name="connsiteX246" fmla="*/ 744071 w 10322798"/>
                <a:gd name="connsiteY246" fmla="*/ 6096000 h 6261912"/>
                <a:gd name="connsiteX247" fmla="*/ 726141 w 10322798"/>
                <a:gd name="connsiteY247" fmla="*/ 6078070 h 6261912"/>
                <a:gd name="connsiteX248" fmla="*/ 618565 w 10322798"/>
                <a:gd name="connsiteY248" fmla="*/ 6051176 h 6261912"/>
                <a:gd name="connsiteX249" fmla="*/ 475129 w 10322798"/>
                <a:gd name="connsiteY249" fmla="*/ 6006353 h 6261912"/>
                <a:gd name="connsiteX250" fmla="*/ 394447 w 10322798"/>
                <a:gd name="connsiteY250" fmla="*/ 5961529 h 6261912"/>
                <a:gd name="connsiteX251" fmla="*/ 268941 w 10322798"/>
                <a:gd name="connsiteY251" fmla="*/ 5898776 h 6261912"/>
                <a:gd name="connsiteX252" fmla="*/ 170329 w 10322798"/>
                <a:gd name="connsiteY252" fmla="*/ 5844988 h 6261912"/>
                <a:gd name="connsiteX253" fmla="*/ 143435 w 10322798"/>
                <a:gd name="connsiteY253" fmla="*/ 5818094 h 6261912"/>
                <a:gd name="connsiteX254" fmla="*/ 107576 w 10322798"/>
                <a:gd name="connsiteY254" fmla="*/ 5800164 h 6261912"/>
                <a:gd name="connsiteX255" fmla="*/ 89647 w 10322798"/>
                <a:gd name="connsiteY255" fmla="*/ 5773270 h 6261912"/>
                <a:gd name="connsiteX256" fmla="*/ 35859 w 10322798"/>
                <a:gd name="connsiteY256" fmla="*/ 5737412 h 6261912"/>
                <a:gd name="connsiteX257" fmla="*/ 0 w 10322798"/>
                <a:gd name="connsiteY257" fmla="*/ 5710517 h 6261912"/>
                <a:gd name="connsiteX258" fmla="*/ 44823 w 10322798"/>
                <a:gd name="connsiteY258" fmla="*/ 5701553 h 6261912"/>
                <a:gd name="connsiteX259" fmla="*/ 80682 w 10322798"/>
                <a:gd name="connsiteY259" fmla="*/ 5692588 h 6261912"/>
                <a:gd name="connsiteX260" fmla="*/ 89647 w 10322798"/>
                <a:gd name="connsiteY260" fmla="*/ 5656729 h 6261912"/>
                <a:gd name="connsiteX261" fmla="*/ 62753 w 10322798"/>
                <a:gd name="connsiteY261" fmla="*/ 5585012 h 626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</a:cxnLst>
              <a:rect l="l" t="t" r="r" b="b"/>
              <a:pathLst>
                <a:path w="10322798" h="6261912">
                  <a:moveTo>
                    <a:pt x="62753" y="5585012"/>
                  </a:moveTo>
                  <a:lnTo>
                    <a:pt x="62753" y="5585012"/>
                  </a:lnTo>
                  <a:cubicBezTo>
                    <a:pt x="68729" y="5531224"/>
                    <a:pt x="70068" y="5476715"/>
                    <a:pt x="80682" y="5423647"/>
                  </a:cubicBezTo>
                  <a:cubicBezTo>
                    <a:pt x="82340" y="5415359"/>
                    <a:pt x="94418" y="5413056"/>
                    <a:pt x="98612" y="5405717"/>
                  </a:cubicBezTo>
                  <a:cubicBezTo>
                    <a:pt x="106596" y="5391745"/>
                    <a:pt x="109689" y="5375454"/>
                    <a:pt x="116541" y="5360894"/>
                  </a:cubicBezTo>
                  <a:cubicBezTo>
                    <a:pt x="197861" y="5188088"/>
                    <a:pt x="147277" y="5310946"/>
                    <a:pt x="188259" y="5208494"/>
                  </a:cubicBezTo>
                  <a:cubicBezTo>
                    <a:pt x="205553" y="5122017"/>
                    <a:pt x="184375" y="5198331"/>
                    <a:pt x="215153" y="5136776"/>
                  </a:cubicBezTo>
                  <a:cubicBezTo>
                    <a:pt x="219379" y="5128324"/>
                    <a:pt x="220800" y="5118730"/>
                    <a:pt x="224118" y="5109882"/>
                  </a:cubicBezTo>
                  <a:cubicBezTo>
                    <a:pt x="229768" y="5094815"/>
                    <a:pt x="234850" y="5079452"/>
                    <a:pt x="242047" y="5065059"/>
                  </a:cubicBezTo>
                  <a:cubicBezTo>
                    <a:pt x="272085" y="5004982"/>
                    <a:pt x="264384" y="5015829"/>
                    <a:pt x="295835" y="4984376"/>
                  </a:cubicBezTo>
                  <a:cubicBezTo>
                    <a:pt x="298823" y="4975411"/>
                    <a:pt x="299558" y="4965345"/>
                    <a:pt x="304800" y="4957482"/>
                  </a:cubicBezTo>
                  <a:cubicBezTo>
                    <a:pt x="320021" y="4934650"/>
                    <a:pt x="337539" y="4927694"/>
                    <a:pt x="358588" y="4912659"/>
                  </a:cubicBezTo>
                  <a:cubicBezTo>
                    <a:pt x="370746" y="4903974"/>
                    <a:pt x="383156" y="4895550"/>
                    <a:pt x="394447" y="4885764"/>
                  </a:cubicBezTo>
                  <a:cubicBezTo>
                    <a:pt x="515012" y="4781274"/>
                    <a:pt x="448174" y="4814071"/>
                    <a:pt x="537882" y="4778188"/>
                  </a:cubicBezTo>
                  <a:cubicBezTo>
                    <a:pt x="563802" y="4752268"/>
                    <a:pt x="576766" y="4737324"/>
                    <a:pt x="609600" y="4715435"/>
                  </a:cubicBezTo>
                  <a:cubicBezTo>
                    <a:pt x="620719" y="4708022"/>
                    <a:pt x="633506" y="4703482"/>
                    <a:pt x="645459" y="4697506"/>
                  </a:cubicBezTo>
                  <a:cubicBezTo>
                    <a:pt x="663388" y="4679576"/>
                    <a:pt x="679447" y="4659557"/>
                    <a:pt x="699247" y="4643717"/>
                  </a:cubicBezTo>
                  <a:cubicBezTo>
                    <a:pt x="714188" y="4631764"/>
                    <a:pt x="730541" y="4621389"/>
                    <a:pt x="744071" y="4607859"/>
                  </a:cubicBezTo>
                  <a:cubicBezTo>
                    <a:pt x="827388" y="4524543"/>
                    <a:pt x="763113" y="4562480"/>
                    <a:pt x="833718" y="4527176"/>
                  </a:cubicBezTo>
                  <a:cubicBezTo>
                    <a:pt x="857624" y="4497294"/>
                    <a:pt x="896153" y="4474654"/>
                    <a:pt x="905435" y="4437529"/>
                  </a:cubicBezTo>
                  <a:cubicBezTo>
                    <a:pt x="928026" y="4347166"/>
                    <a:pt x="897935" y="4450443"/>
                    <a:pt x="932329" y="4374776"/>
                  </a:cubicBezTo>
                  <a:cubicBezTo>
                    <a:pt x="942894" y="4351533"/>
                    <a:pt x="951149" y="4327280"/>
                    <a:pt x="959223" y="4303059"/>
                  </a:cubicBezTo>
                  <a:cubicBezTo>
                    <a:pt x="963119" y="4291370"/>
                    <a:pt x="963334" y="4278525"/>
                    <a:pt x="968188" y="4267200"/>
                  </a:cubicBezTo>
                  <a:cubicBezTo>
                    <a:pt x="972432" y="4257297"/>
                    <a:pt x="980772" y="4249661"/>
                    <a:pt x="986118" y="4240306"/>
                  </a:cubicBezTo>
                  <a:cubicBezTo>
                    <a:pt x="992748" y="4228703"/>
                    <a:pt x="997417" y="4216050"/>
                    <a:pt x="1004047" y="4204447"/>
                  </a:cubicBezTo>
                  <a:cubicBezTo>
                    <a:pt x="1039097" y="4143108"/>
                    <a:pt x="1005991" y="4220243"/>
                    <a:pt x="1048871" y="4123764"/>
                  </a:cubicBezTo>
                  <a:cubicBezTo>
                    <a:pt x="1070738" y="4074562"/>
                    <a:pt x="1042517" y="4115931"/>
                    <a:pt x="1066800" y="4043082"/>
                  </a:cubicBezTo>
                  <a:cubicBezTo>
                    <a:pt x="1070207" y="4032861"/>
                    <a:pt x="1079911" y="4025825"/>
                    <a:pt x="1084729" y="4016188"/>
                  </a:cubicBezTo>
                  <a:cubicBezTo>
                    <a:pt x="1088955" y="4007736"/>
                    <a:pt x="1088452" y="3997157"/>
                    <a:pt x="1093694" y="3989294"/>
                  </a:cubicBezTo>
                  <a:cubicBezTo>
                    <a:pt x="1100727" y="3978745"/>
                    <a:pt x="1113219" y="3972716"/>
                    <a:pt x="1120588" y="3962400"/>
                  </a:cubicBezTo>
                  <a:cubicBezTo>
                    <a:pt x="1128356" y="3951525"/>
                    <a:pt x="1127969" y="3934746"/>
                    <a:pt x="1138518" y="3926541"/>
                  </a:cubicBezTo>
                  <a:cubicBezTo>
                    <a:pt x="1156482" y="3912569"/>
                    <a:pt x="1180353" y="3908612"/>
                    <a:pt x="1201271" y="3899647"/>
                  </a:cubicBezTo>
                  <a:cubicBezTo>
                    <a:pt x="1231852" y="3853774"/>
                    <a:pt x="1203065" y="3887320"/>
                    <a:pt x="1255059" y="3854823"/>
                  </a:cubicBezTo>
                  <a:cubicBezTo>
                    <a:pt x="1267729" y="3846904"/>
                    <a:pt x="1278012" y="3835457"/>
                    <a:pt x="1290918" y="3827929"/>
                  </a:cubicBezTo>
                  <a:cubicBezTo>
                    <a:pt x="1290939" y="3827917"/>
                    <a:pt x="1380554" y="3783111"/>
                    <a:pt x="1398494" y="3774141"/>
                  </a:cubicBezTo>
                  <a:cubicBezTo>
                    <a:pt x="1410447" y="3768165"/>
                    <a:pt x="1423478" y="3763980"/>
                    <a:pt x="1434353" y="3756212"/>
                  </a:cubicBezTo>
                  <a:cubicBezTo>
                    <a:pt x="1455271" y="3741271"/>
                    <a:pt x="1477033" y="3727446"/>
                    <a:pt x="1497106" y="3711388"/>
                  </a:cubicBezTo>
                  <a:cubicBezTo>
                    <a:pt x="1507006" y="3703468"/>
                    <a:pt x="1513993" y="3692278"/>
                    <a:pt x="1524000" y="3684494"/>
                  </a:cubicBezTo>
                  <a:cubicBezTo>
                    <a:pt x="1541009" y="3671264"/>
                    <a:pt x="1562551" y="3663872"/>
                    <a:pt x="1577788" y="3648635"/>
                  </a:cubicBezTo>
                  <a:cubicBezTo>
                    <a:pt x="1611364" y="3615059"/>
                    <a:pt x="1592655" y="3625750"/>
                    <a:pt x="1631576" y="3612776"/>
                  </a:cubicBezTo>
                  <a:cubicBezTo>
                    <a:pt x="1643529" y="3603811"/>
                    <a:pt x="1654791" y="3593843"/>
                    <a:pt x="1667435" y="3585882"/>
                  </a:cubicBezTo>
                  <a:cubicBezTo>
                    <a:pt x="1735523" y="3543011"/>
                    <a:pt x="1807965" y="3506884"/>
                    <a:pt x="1873623" y="3460376"/>
                  </a:cubicBezTo>
                  <a:cubicBezTo>
                    <a:pt x="1881334" y="3454914"/>
                    <a:pt x="1876538" y="3440741"/>
                    <a:pt x="1882588" y="3433482"/>
                  </a:cubicBezTo>
                  <a:cubicBezTo>
                    <a:pt x="1892153" y="3422004"/>
                    <a:pt x="1907280" y="3416514"/>
                    <a:pt x="1918447" y="3406588"/>
                  </a:cubicBezTo>
                  <a:cubicBezTo>
                    <a:pt x="1934240" y="3392550"/>
                    <a:pt x="1948330" y="3376705"/>
                    <a:pt x="1963271" y="3361764"/>
                  </a:cubicBezTo>
                  <a:cubicBezTo>
                    <a:pt x="1978212" y="3346823"/>
                    <a:pt x="1991190" y="3329619"/>
                    <a:pt x="2008094" y="3316941"/>
                  </a:cubicBezTo>
                  <a:cubicBezTo>
                    <a:pt x="2020047" y="3307976"/>
                    <a:pt x="2033388" y="3300612"/>
                    <a:pt x="2043953" y="3290047"/>
                  </a:cubicBezTo>
                  <a:cubicBezTo>
                    <a:pt x="2057483" y="3276517"/>
                    <a:pt x="2066883" y="3259328"/>
                    <a:pt x="2079812" y="3245223"/>
                  </a:cubicBezTo>
                  <a:cubicBezTo>
                    <a:pt x="2099801" y="3223416"/>
                    <a:pt x="2121647" y="3203388"/>
                    <a:pt x="2142565" y="3182470"/>
                  </a:cubicBezTo>
                  <a:cubicBezTo>
                    <a:pt x="2154518" y="3170517"/>
                    <a:pt x="2164900" y="3156754"/>
                    <a:pt x="2178423" y="3146612"/>
                  </a:cubicBezTo>
                  <a:lnTo>
                    <a:pt x="2250141" y="3092823"/>
                  </a:lnTo>
                  <a:cubicBezTo>
                    <a:pt x="2256118" y="3080870"/>
                    <a:pt x="2262807" y="3069247"/>
                    <a:pt x="2268071" y="3056964"/>
                  </a:cubicBezTo>
                  <a:cubicBezTo>
                    <a:pt x="2302236" y="2977245"/>
                    <a:pt x="2233777" y="3000776"/>
                    <a:pt x="2393576" y="2886635"/>
                  </a:cubicBezTo>
                  <a:cubicBezTo>
                    <a:pt x="2473523" y="2829530"/>
                    <a:pt x="2438152" y="2859989"/>
                    <a:pt x="2501153" y="2796988"/>
                  </a:cubicBezTo>
                  <a:cubicBezTo>
                    <a:pt x="2510118" y="2788023"/>
                    <a:pt x="2521014" y="2780643"/>
                    <a:pt x="2528047" y="2770094"/>
                  </a:cubicBezTo>
                  <a:cubicBezTo>
                    <a:pt x="2540000" y="2752165"/>
                    <a:pt x="2545977" y="2728259"/>
                    <a:pt x="2563906" y="2716306"/>
                  </a:cubicBezTo>
                  <a:cubicBezTo>
                    <a:pt x="2601919" y="2690963"/>
                    <a:pt x="2581163" y="2703194"/>
                    <a:pt x="2626659" y="2680447"/>
                  </a:cubicBezTo>
                  <a:cubicBezTo>
                    <a:pt x="2678199" y="2611727"/>
                    <a:pt x="2628011" y="2670357"/>
                    <a:pt x="2680447" y="2626659"/>
                  </a:cubicBezTo>
                  <a:cubicBezTo>
                    <a:pt x="2690187" y="2618543"/>
                    <a:pt x="2696258" y="2605921"/>
                    <a:pt x="2707341" y="2599764"/>
                  </a:cubicBezTo>
                  <a:cubicBezTo>
                    <a:pt x="2723862" y="2590586"/>
                    <a:pt x="2743582" y="2588854"/>
                    <a:pt x="2761129" y="2581835"/>
                  </a:cubicBezTo>
                  <a:cubicBezTo>
                    <a:pt x="2773537" y="2576872"/>
                    <a:pt x="2785035" y="2569882"/>
                    <a:pt x="2796988" y="2563906"/>
                  </a:cubicBezTo>
                  <a:cubicBezTo>
                    <a:pt x="2814917" y="2545976"/>
                    <a:pt x="2830838" y="2525783"/>
                    <a:pt x="2850776" y="2510117"/>
                  </a:cubicBezTo>
                  <a:cubicBezTo>
                    <a:pt x="2872943" y="2492700"/>
                    <a:pt x="2899695" y="2481875"/>
                    <a:pt x="2922494" y="2465294"/>
                  </a:cubicBezTo>
                  <a:cubicBezTo>
                    <a:pt x="2932747" y="2457837"/>
                    <a:pt x="2939847" y="2446748"/>
                    <a:pt x="2949388" y="2438400"/>
                  </a:cubicBezTo>
                  <a:cubicBezTo>
                    <a:pt x="2963788" y="2425800"/>
                    <a:pt x="2980107" y="2415470"/>
                    <a:pt x="2994212" y="2402541"/>
                  </a:cubicBezTo>
                  <a:cubicBezTo>
                    <a:pt x="3016019" y="2382552"/>
                    <a:pt x="3040556" y="2364402"/>
                    <a:pt x="3056965" y="2339788"/>
                  </a:cubicBezTo>
                  <a:cubicBezTo>
                    <a:pt x="3062941" y="2330823"/>
                    <a:pt x="3067882" y="2321074"/>
                    <a:pt x="3074894" y="2312894"/>
                  </a:cubicBezTo>
                  <a:cubicBezTo>
                    <a:pt x="3085895" y="2300059"/>
                    <a:pt x="3110753" y="2277035"/>
                    <a:pt x="3110753" y="2277035"/>
                  </a:cubicBezTo>
                  <a:cubicBezTo>
                    <a:pt x="3134158" y="2206823"/>
                    <a:pt x="3103328" y="2285946"/>
                    <a:pt x="3200400" y="2169459"/>
                  </a:cubicBezTo>
                  <a:cubicBezTo>
                    <a:pt x="3206450" y="2162199"/>
                    <a:pt x="3203215" y="2149739"/>
                    <a:pt x="3209365" y="2142564"/>
                  </a:cubicBezTo>
                  <a:cubicBezTo>
                    <a:pt x="3239617" y="2107269"/>
                    <a:pt x="3275106" y="2076823"/>
                    <a:pt x="3307976" y="2043953"/>
                  </a:cubicBezTo>
                  <a:cubicBezTo>
                    <a:pt x="3313953" y="2037976"/>
                    <a:pt x="3318873" y="2030711"/>
                    <a:pt x="3325906" y="2026023"/>
                  </a:cubicBezTo>
                  <a:cubicBezTo>
                    <a:pt x="3365232" y="1999806"/>
                    <a:pt x="3344181" y="2014558"/>
                    <a:pt x="3388659" y="1981200"/>
                  </a:cubicBezTo>
                  <a:cubicBezTo>
                    <a:pt x="3391647" y="1972235"/>
                    <a:pt x="3390244" y="1960209"/>
                    <a:pt x="3397623" y="1954306"/>
                  </a:cubicBezTo>
                  <a:cubicBezTo>
                    <a:pt x="3407244" y="1946609"/>
                    <a:pt x="3421274" y="1947006"/>
                    <a:pt x="3433482" y="1945341"/>
                  </a:cubicBezTo>
                  <a:cubicBezTo>
                    <a:pt x="3487105" y="1938029"/>
                    <a:pt x="3541338" y="1935519"/>
                    <a:pt x="3594847" y="1927412"/>
                  </a:cubicBezTo>
                  <a:cubicBezTo>
                    <a:pt x="3640043" y="1920564"/>
                    <a:pt x="3729318" y="1900517"/>
                    <a:pt x="3729318" y="1900517"/>
                  </a:cubicBezTo>
                  <a:cubicBezTo>
                    <a:pt x="3738283" y="1894541"/>
                    <a:pt x="3747445" y="1888850"/>
                    <a:pt x="3756212" y="1882588"/>
                  </a:cubicBezTo>
                  <a:cubicBezTo>
                    <a:pt x="3768370" y="1873904"/>
                    <a:pt x="3778707" y="1862376"/>
                    <a:pt x="3792071" y="1855694"/>
                  </a:cubicBezTo>
                  <a:cubicBezTo>
                    <a:pt x="3803091" y="1850184"/>
                    <a:pt x="3815976" y="1849717"/>
                    <a:pt x="3827929" y="1846729"/>
                  </a:cubicBezTo>
                  <a:cubicBezTo>
                    <a:pt x="3839882" y="1837764"/>
                    <a:pt x="3852310" y="1829400"/>
                    <a:pt x="3863788" y="1819835"/>
                  </a:cubicBezTo>
                  <a:cubicBezTo>
                    <a:pt x="3870281" y="1814424"/>
                    <a:pt x="3874470" y="1806254"/>
                    <a:pt x="3881718" y="1801906"/>
                  </a:cubicBezTo>
                  <a:cubicBezTo>
                    <a:pt x="3889821" y="1797044"/>
                    <a:pt x="3899764" y="1796259"/>
                    <a:pt x="3908612" y="1792941"/>
                  </a:cubicBezTo>
                  <a:cubicBezTo>
                    <a:pt x="3923679" y="1787291"/>
                    <a:pt x="3938494" y="1780988"/>
                    <a:pt x="3953435" y="1775012"/>
                  </a:cubicBezTo>
                  <a:cubicBezTo>
                    <a:pt x="3959412" y="1769035"/>
                    <a:pt x="3962934" y="1757684"/>
                    <a:pt x="3971365" y="1757082"/>
                  </a:cubicBezTo>
                  <a:cubicBezTo>
                    <a:pt x="4007257" y="1754518"/>
                    <a:pt x="4043205" y="1761843"/>
                    <a:pt x="4078941" y="1766047"/>
                  </a:cubicBezTo>
                  <a:cubicBezTo>
                    <a:pt x="4112376" y="1769981"/>
                    <a:pt x="4122119" y="1774463"/>
                    <a:pt x="4150659" y="1783976"/>
                  </a:cubicBezTo>
                  <a:cubicBezTo>
                    <a:pt x="4154412" y="1783038"/>
                    <a:pt x="4206485" y="1770995"/>
                    <a:pt x="4213412" y="1766047"/>
                  </a:cubicBezTo>
                  <a:cubicBezTo>
                    <a:pt x="4227167" y="1756222"/>
                    <a:pt x="4236121" y="1740809"/>
                    <a:pt x="4249271" y="1730188"/>
                  </a:cubicBezTo>
                  <a:cubicBezTo>
                    <a:pt x="4424760" y="1588447"/>
                    <a:pt x="4382702" y="1616063"/>
                    <a:pt x="4491318" y="1550894"/>
                  </a:cubicBezTo>
                  <a:cubicBezTo>
                    <a:pt x="4508981" y="1480236"/>
                    <a:pt x="4484452" y="1539786"/>
                    <a:pt x="4572000" y="1479176"/>
                  </a:cubicBezTo>
                  <a:cubicBezTo>
                    <a:pt x="4589373" y="1467149"/>
                    <a:pt x="4602688" y="1450059"/>
                    <a:pt x="4616823" y="1434353"/>
                  </a:cubicBezTo>
                  <a:cubicBezTo>
                    <a:pt x="4629623" y="1420131"/>
                    <a:pt x="4639152" y="1403059"/>
                    <a:pt x="4652682" y="1389529"/>
                  </a:cubicBezTo>
                  <a:cubicBezTo>
                    <a:pt x="4666212" y="1375999"/>
                    <a:pt x="4683976" y="1367200"/>
                    <a:pt x="4697506" y="1353670"/>
                  </a:cubicBezTo>
                  <a:cubicBezTo>
                    <a:pt x="4720706" y="1330470"/>
                    <a:pt x="4757330" y="1278255"/>
                    <a:pt x="4787153" y="1255059"/>
                  </a:cubicBezTo>
                  <a:cubicBezTo>
                    <a:pt x="4800907" y="1244362"/>
                    <a:pt x="4818037" y="1238619"/>
                    <a:pt x="4831976" y="1228164"/>
                  </a:cubicBezTo>
                  <a:cubicBezTo>
                    <a:pt x="4842119" y="1220557"/>
                    <a:pt x="4850755" y="1211010"/>
                    <a:pt x="4858871" y="1201270"/>
                  </a:cubicBezTo>
                  <a:cubicBezTo>
                    <a:pt x="4865768" y="1192993"/>
                    <a:pt x="4868387" y="1181106"/>
                    <a:pt x="4876800" y="1174376"/>
                  </a:cubicBezTo>
                  <a:cubicBezTo>
                    <a:pt x="4884179" y="1168473"/>
                    <a:pt x="4894729" y="1168400"/>
                    <a:pt x="4903694" y="1165412"/>
                  </a:cubicBezTo>
                  <a:cubicBezTo>
                    <a:pt x="4924612" y="1147482"/>
                    <a:pt x="4946966" y="1131104"/>
                    <a:pt x="4966447" y="1111623"/>
                  </a:cubicBezTo>
                  <a:cubicBezTo>
                    <a:pt x="4977012" y="1101058"/>
                    <a:pt x="4983346" y="1086870"/>
                    <a:pt x="4993341" y="1075764"/>
                  </a:cubicBezTo>
                  <a:cubicBezTo>
                    <a:pt x="5032222" y="1032563"/>
                    <a:pt x="5090667" y="980998"/>
                    <a:pt x="5136776" y="950259"/>
                  </a:cubicBezTo>
                  <a:cubicBezTo>
                    <a:pt x="5150166" y="941333"/>
                    <a:pt x="5166659" y="938306"/>
                    <a:pt x="5181600" y="932329"/>
                  </a:cubicBezTo>
                  <a:cubicBezTo>
                    <a:pt x="5190565" y="923364"/>
                    <a:pt x="5197945" y="912468"/>
                    <a:pt x="5208494" y="905435"/>
                  </a:cubicBezTo>
                  <a:cubicBezTo>
                    <a:pt x="5216357" y="900193"/>
                    <a:pt x="5228129" y="902519"/>
                    <a:pt x="5235388" y="896470"/>
                  </a:cubicBezTo>
                  <a:cubicBezTo>
                    <a:pt x="5246866" y="886905"/>
                    <a:pt x="5251717" y="871177"/>
                    <a:pt x="5262282" y="860612"/>
                  </a:cubicBezTo>
                  <a:cubicBezTo>
                    <a:pt x="5328187" y="794707"/>
                    <a:pt x="5282179" y="848674"/>
                    <a:pt x="5351929" y="806823"/>
                  </a:cubicBezTo>
                  <a:cubicBezTo>
                    <a:pt x="5437481" y="755491"/>
                    <a:pt x="5358160" y="780611"/>
                    <a:pt x="5432612" y="762000"/>
                  </a:cubicBezTo>
                  <a:cubicBezTo>
                    <a:pt x="5444565" y="747059"/>
                    <a:pt x="5453164" y="728657"/>
                    <a:pt x="5468471" y="717176"/>
                  </a:cubicBezTo>
                  <a:cubicBezTo>
                    <a:pt x="5478327" y="709784"/>
                    <a:pt x="5494708" y="715909"/>
                    <a:pt x="5504329" y="708212"/>
                  </a:cubicBezTo>
                  <a:cubicBezTo>
                    <a:pt x="5511708" y="702309"/>
                    <a:pt x="5507244" y="688577"/>
                    <a:pt x="5513294" y="681317"/>
                  </a:cubicBezTo>
                  <a:cubicBezTo>
                    <a:pt x="5546425" y="641560"/>
                    <a:pt x="5589791" y="646296"/>
                    <a:pt x="5638800" y="636494"/>
                  </a:cubicBezTo>
                  <a:cubicBezTo>
                    <a:pt x="5650753" y="624541"/>
                    <a:pt x="5661937" y="611766"/>
                    <a:pt x="5674659" y="600635"/>
                  </a:cubicBezTo>
                  <a:cubicBezTo>
                    <a:pt x="5685903" y="590796"/>
                    <a:pt x="5700794" y="585085"/>
                    <a:pt x="5710518" y="573741"/>
                  </a:cubicBezTo>
                  <a:cubicBezTo>
                    <a:pt x="5719215" y="563594"/>
                    <a:pt x="5717499" y="545546"/>
                    <a:pt x="5728447" y="537882"/>
                  </a:cubicBezTo>
                  <a:cubicBezTo>
                    <a:pt x="5749363" y="523241"/>
                    <a:pt x="5776259" y="519953"/>
                    <a:pt x="5800165" y="510988"/>
                  </a:cubicBezTo>
                  <a:cubicBezTo>
                    <a:pt x="5815106" y="478117"/>
                    <a:pt x="5831901" y="446028"/>
                    <a:pt x="5844988" y="412376"/>
                  </a:cubicBezTo>
                  <a:cubicBezTo>
                    <a:pt x="5852873" y="392100"/>
                    <a:pt x="5856667" y="370460"/>
                    <a:pt x="5862918" y="349623"/>
                  </a:cubicBezTo>
                  <a:cubicBezTo>
                    <a:pt x="5865633" y="340572"/>
                    <a:pt x="5867656" y="331181"/>
                    <a:pt x="5871882" y="322729"/>
                  </a:cubicBezTo>
                  <a:cubicBezTo>
                    <a:pt x="5876700" y="313092"/>
                    <a:pt x="5881535" y="302732"/>
                    <a:pt x="5889812" y="295835"/>
                  </a:cubicBezTo>
                  <a:cubicBezTo>
                    <a:pt x="5900078" y="287280"/>
                    <a:pt x="5913718" y="283882"/>
                    <a:pt x="5925671" y="277906"/>
                  </a:cubicBezTo>
                  <a:cubicBezTo>
                    <a:pt x="5995601" y="207972"/>
                    <a:pt x="5882336" y="323588"/>
                    <a:pt x="5961529" y="233082"/>
                  </a:cubicBezTo>
                  <a:cubicBezTo>
                    <a:pt x="5988799" y="201917"/>
                    <a:pt x="6007469" y="194991"/>
                    <a:pt x="6024282" y="161364"/>
                  </a:cubicBezTo>
                  <a:cubicBezTo>
                    <a:pt x="6028508" y="152912"/>
                    <a:pt x="6029021" y="142922"/>
                    <a:pt x="6033247" y="134470"/>
                  </a:cubicBezTo>
                  <a:cubicBezTo>
                    <a:pt x="6045206" y="110551"/>
                    <a:pt x="6090707" y="58541"/>
                    <a:pt x="6104965" y="53788"/>
                  </a:cubicBezTo>
                  <a:cubicBezTo>
                    <a:pt x="6172564" y="31254"/>
                    <a:pt x="6089240" y="61651"/>
                    <a:pt x="6158753" y="26894"/>
                  </a:cubicBezTo>
                  <a:cubicBezTo>
                    <a:pt x="6167205" y="22668"/>
                    <a:pt x="6176561" y="20525"/>
                    <a:pt x="6185647" y="17929"/>
                  </a:cubicBezTo>
                  <a:cubicBezTo>
                    <a:pt x="6223094" y="7230"/>
                    <a:pt x="6233025" y="7044"/>
                    <a:pt x="6275294" y="0"/>
                  </a:cubicBezTo>
                  <a:cubicBezTo>
                    <a:pt x="6300294" y="3125"/>
                    <a:pt x="6362496" y="9127"/>
                    <a:pt x="6391835" y="17929"/>
                  </a:cubicBezTo>
                  <a:cubicBezTo>
                    <a:pt x="6407249" y="22553"/>
                    <a:pt x="6421718" y="29882"/>
                    <a:pt x="6436659" y="35859"/>
                  </a:cubicBezTo>
                  <a:cubicBezTo>
                    <a:pt x="6448612" y="47812"/>
                    <a:pt x="6459884" y="60487"/>
                    <a:pt x="6472518" y="71717"/>
                  </a:cubicBezTo>
                  <a:cubicBezTo>
                    <a:pt x="6486819" y="84429"/>
                    <a:pt x="6503811" y="94046"/>
                    <a:pt x="6517341" y="107576"/>
                  </a:cubicBezTo>
                  <a:cubicBezTo>
                    <a:pt x="6612098" y="202334"/>
                    <a:pt x="6468366" y="81533"/>
                    <a:pt x="6580094" y="179294"/>
                  </a:cubicBezTo>
                  <a:cubicBezTo>
                    <a:pt x="6672097" y="259796"/>
                    <a:pt x="6566355" y="156590"/>
                    <a:pt x="6642847" y="233082"/>
                  </a:cubicBezTo>
                  <a:cubicBezTo>
                    <a:pt x="6657805" y="307870"/>
                    <a:pt x="6636619" y="253748"/>
                    <a:pt x="6687671" y="304800"/>
                  </a:cubicBezTo>
                  <a:cubicBezTo>
                    <a:pt x="6701357" y="318486"/>
                    <a:pt x="6825315" y="462690"/>
                    <a:pt x="6875929" y="493059"/>
                  </a:cubicBezTo>
                  <a:cubicBezTo>
                    <a:pt x="6897822" y="506195"/>
                    <a:pt x="6924811" y="508535"/>
                    <a:pt x="6947647" y="519953"/>
                  </a:cubicBezTo>
                  <a:cubicBezTo>
                    <a:pt x="7051038" y="571648"/>
                    <a:pt x="6954195" y="546365"/>
                    <a:pt x="7046259" y="564776"/>
                  </a:cubicBezTo>
                  <a:cubicBezTo>
                    <a:pt x="7067177" y="576729"/>
                    <a:pt x="7087463" y="589861"/>
                    <a:pt x="7109012" y="600635"/>
                  </a:cubicBezTo>
                  <a:cubicBezTo>
                    <a:pt x="7123405" y="607832"/>
                    <a:pt x="7139442" y="611367"/>
                    <a:pt x="7153835" y="618564"/>
                  </a:cubicBezTo>
                  <a:cubicBezTo>
                    <a:pt x="7223353" y="653323"/>
                    <a:pt x="7140020" y="622924"/>
                    <a:pt x="7207623" y="645459"/>
                  </a:cubicBezTo>
                  <a:cubicBezTo>
                    <a:pt x="7213600" y="651435"/>
                    <a:pt x="7220865" y="656355"/>
                    <a:pt x="7225553" y="663388"/>
                  </a:cubicBezTo>
                  <a:cubicBezTo>
                    <a:pt x="7239619" y="684487"/>
                    <a:pt x="7243068" y="707797"/>
                    <a:pt x="7261412" y="726141"/>
                  </a:cubicBezTo>
                  <a:cubicBezTo>
                    <a:pt x="7269031" y="733759"/>
                    <a:pt x="7279341" y="738094"/>
                    <a:pt x="7288306" y="744070"/>
                  </a:cubicBezTo>
                  <a:cubicBezTo>
                    <a:pt x="7295597" y="765942"/>
                    <a:pt x="7297823" y="780482"/>
                    <a:pt x="7315200" y="797859"/>
                  </a:cubicBezTo>
                  <a:cubicBezTo>
                    <a:pt x="7325765" y="808424"/>
                    <a:pt x="7340494" y="814188"/>
                    <a:pt x="7351059" y="824753"/>
                  </a:cubicBezTo>
                  <a:cubicBezTo>
                    <a:pt x="7364589" y="838283"/>
                    <a:pt x="7374965" y="854635"/>
                    <a:pt x="7386918" y="869576"/>
                  </a:cubicBezTo>
                  <a:cubicBezTo>
                    <a:pt x="7393364" y="895361"/>
                    <a:pt x="7390303" y="909259"/>
                    <a:pt x="7413812" y="923364"/>
                  </a:cubicBezTo>
                  <a:cubicBezTo>
                    <a:pt x="7421915" y="928226"/>
                    <a:pt x="7431741" y="929341"/>
                    <a:pt x="7440706" y="932329"/>
                  </a:cubicBezTo>
                  <a:cubicBezTo>
                    <a:pt x="7484145" y="993868"/>
                    <a:pt x="7558596" y="1087766"/>
                    <a:pt x="7593106" y="1165412"/>
                  </a:cubicBezTo>
                  <a:cubicBezTo>
                    <a:pt x="7646828" y="1286285"/>
                    <a:pt x="7584939" y="1211033"/>
                    <a:pt x="7664823" y="1290917"/>
                  </a:cubicBezTo>
                  <a:cubicBezTo>
                    <a:pt x="7691717" y="1353670"/>
                    <a:pt x="7708703" y="1421671"/>
                    <a:pt x="7745506" y="1479176"/>
                  </a:cubicBezTo>
                  <a:cubicBezTo>
                    <a:pt x="7758493" y="1499468"/>
                    <a:pt x="7790352" y="1498918"/>
                    <a:pt x="7808259" y="1515035"/>
                  </a:cubicBezTo>
                  <a:cubicBezTo>
                    <a:pt x="7821210" y="1526691"/>
                    <a:pt x="7824190" y="1546316"/>
                    <a:pt x="7835153" y="1559859"/>
                  </a:cubicBezTo>
                  <a:cubicBezTo>
                    <a:pt x="7875126" y="1609238"/>
                    <a:pt x="7922541" y="1652469"/>
                    <a:pt x="7960659" y="1703294"/>
                  </a:cubicBezTo>
                  <a:cubicBezTo>
                    <a:pt x="7995160" y="1749295"/>
                    <a:pt x="7976988" y="1728588"/>
                    <a:pt x="8014447" y="1766047"/>
                  </a:cubicBezTo>
                  <a:cubicBezTo>
                    <a:pt x="8026400" y="1789953"/>
                    <a:pt x="8035957" y="1815215"/>
                    <a:pt x="8050306" y="1837764"/>
                  </a:cubicBezTo>
                  <a:cubicBezTo>
                    <a:pt x="8085951" y="1893777"/>
                    <a:pt x="8117403" y="1947085"/>
                    <a:pt x="8157882" y="1999129"/>
                  </a:cubicBezTo>
                  <a:cubicBezTo>
                    <a:pt x="8163071" y="2005801"/>
                    <a:pt x="8169495" y="2011444"/>
                    <a:pt x="8175812" y="2017059"/>
                  </a:cubicBezTo>
                  <a:cubicBezTo>
                    <a:pt x="8208514" y="2046127"/>
                    <a:pt x="8264461" y="2089304"/>
                    <a:pt x="8292353" y="2124635"/>
                  </a:cubicBezTo>
                  <a:cubicBezTo>
                    <a:pt x="8489902" y="2374864"/>
                    <a:pt x="8307163" y="2149189"/>
                    <a:pt x="8399929" y="2294964"/>
                  </a:cubicBezTo>
                  <a:cubicBezTo>
                    <a:pt x="8426014" y="2335954"/>
                    <a:pt x="8488916" y="2392915"/>
                    <a:pt x="8516471" y="2420470"/>
                  </a:cubicBezTo>
                  <a:lnTo>
                    <a:pt x="8516471" y="2420470"/>
                  </a:lnTo>
                  <a:cubicBezTo>
                    <a:pt x="8654615" y="2627689"/>
                    <a:pt x="8526118" y="2457014"/>
                    <a:pt x="8641976" y="2572870"/>
                  </a:cubicBezTo>
                  <a:cubicBezTo>
                    <a:pt x="8649595" y="2580489"/>
                    <a:pt x="8654196" y="2590627"/>
                    <a:pt x="8659906" y="2599764"/>
                  </a:cubicBezTo>
                  <a:cubicBezTo>
                    <a:pt x="8669141" y="2614540"/>
                    <a:pt x="8676808" y="2630313"/>
                    <a:pt x="8686800" y="2644588"/>
                  </a:cubicBezTo>
                  <a:cubicBezTo>
                    <a:pt x="8715417" y="2685470"/>
                    <a:pt x="8731702" y="2698455"/>
                    <a:pt x="8767482" y="2734235"/>
                  </a:cubicBezTo>
                  <a:cubicBezTo>
                    <a:pt x="8788475" y="2797211"/>
                    <a:pt x="8769766" y="2754449"/>
                    <a:pt x="8857129" y="2841812"/>
                  </a:cubicBezTo>
                  <a:lnTo>
                    <a:pt x="8875059" y="2859741"/>
                  </a:lnTo>
                  <a:cubicBezTo>
                    <a:pt x="8892148" y="2893920"/>
                    <a:pt x="8897367" y="2906650"/>
                    <a:pt x="8919882" y="2940423"/>
                  </a:cubicBezTo>
                  <a:cubicBezTo>
                    <a:pt x="8967667" y="3012100"/>
                    <a:pt x="8927262" y="2949280"/>
                    <a:pt x="8964706" y="2994212"/>
                  </a:cubicBezTo>
                  <a:cubicBezTo>
                    <a:pt x="8974271" y="3005690"/>
                    <a:pt x="8981504" y="3019056"/>
                    <a:pt x="8991600" y="3030070"/>
                  </a:cubicBezTo>
                  <a:cubicBezTo>
                    <a:pt x="9047303" y="3090837"/>
                    <a:pt x="9107941" y="3147069"/>
                    <a:pt x="9161929" y="3209364"/>
                  </a:cubicBezTo>
                  <a:cubicBezTo>
                    <a:pt x="9185818" y="3236929"/>
                    <a:pt x="9202146" y="3270330"/>
                    <a:pt x="9224682" y="3299012"/>
                  </a:cubicBezTo>
                  <a:cubicBezTo>
                    <a:pt x="9235126" y="3312304"/>
                    <a:pt x="9249410" y="3322149"/>
                    <a:pt x="9260541" y="3334870"/>
                  </a:cubicBezTo>
                  <a:cubicBezTo>
                    <a:pt x="9270380" y="3346114"/>
                    <a:pt x="9277509" y="3359562"/>
                    <a:pt x="9287435" y="3370729"/>
                  </a:cubicBezTo>
                  <a:cubicBezTo>
                    <a:pt x="9301473" y="3386522"/>
                    <a:pt x="9316466" y="3401515"/>
                    <a:pt x="9332259" y="3415553"/>
                  </a:cubicBezTo>
                  <a:cubicBezTo>
                    <a:pt x="9343426" y="3425479"/>
                    <a:pt x="9358067" y="3431391"/>
                    <a:pt x="9368118" y="3442447"/>
                  </a:cubicBezTo>
                  <a:cubicBezTo>
                    <a:pt x="9388219" y="3464558"/>
                    <a:pt x="9400776" y="3493034"/>
                    <a:pt x="9421906" y="3514164"/>
                  </a:cubicBezTo>
                  <a:cubicBezTo>
                    <a:pt x="9535755" y="3628013"/>
                    <a:pt x="9481839" y="3586990"/>
                    <a:pt x="9574306" y="3648635"/>
                  </a:cubicBezTo>
                  <a:cubicBezTo>
                    <a:pt x="9580282" y="3663576"/>
                    <a:pt x="9583309" y="3680069"/>
                    <a:pt x="9592235" y="3693459"/>
                  </a:cubicBezTo>
                  <a:cubicBezTo>
                    <a:pt x="9601612" y="3707524"/>
                    <a:pt x="9615373" y="3718186"/>
                    <a:pt x="9628094" y="3729317"/>
                  </a:cubicBezTo>
                  <a:cubicBezTo>
                    <a:pt x="9662694" y="3759592"/>
                    <a:pt x="9673793" y="3761132"/>
                    <a:pt x="9717741" y="3783106"/>
                  </a:cubicBezTo>
                  <a:cubicBezTo>
                    <a:pt x="9735670" y="3804024"/>
                    <a:pt x="9752048" y="3826378"/>
                    <a:pt x="9771529" y="3845859"/>
                  </a:cubicBezTo>
                  <a:cubicBezTo>
                    <a:pt x="9785059" y="3859389"/>
                    <a:pt x="9805462" y="3865985"/>
                    <a:pt x="9816353" y="3881717"/>
                  </a:cubicBezTo>
                  <a:cubicBezTo>
                    <a:pt x="9833105" y="3905915"/>
                    <a:pt x="9836787" y="3937335"/>
                    <a:pt x="9852212" y="3962400"/>
                  </a:cubicBezTo>
                  <a:cubicBezTo>
                    <a:pt x="9861071" y="3976797"/>
                    <a:pt x="9876841" y="3985625"/>
                    <a:pt x="9888071" y="3998259"/>
                  </a:cubicBezTo>
                  <a:cubicBezTo>
                    <a:pt x="9900783" y="4012560"/>
                    <a:pt x="9911477" y="4028555"/>
                    <a:pt x="9923929" y="4043082"/>
                  </a:cubicBezTo>
                  <a:cubicBezTo>
                    <a:pt x="9929430" y="4049499"/>
                    <a:pt x="9936448" y="4054519"/>
                    <a:pt x="9941859" y="4061012"/>
                  </a:cubicBezTo>
                  <a:cubicBezTo>
                    <a:pt x="9966357" y="4090410"/>
                    <a:pt x="9989670" y="4120777"/>
                    <a:pt x="10013576" y="4150659"/>
                  </a:cubicBezTo>
                  <a:cubicBezTo>
                    <a:pt x="10043458" y="4252259"/>
                    <a:pt x="10071214" y="4354509"/>
                    <a:pt x="10103223" y="4455459"/>
                  </a:cubicBezTo>
                  <a:cubicBezTo>
                    <a:pt x="10110101" y="4477152"/>
                    <a:pt x="10122921" y="4496622"/>
                    <a:pt x="10130118" y="4518212"/>
                  </a:cubicBezTo>
                  <a:cubicBezTo>
                    <a:pt x="10137910" y="4541589"/>
                    <a:pt x="10142506" y="4565919"/>
                    <a:pt x="10148047" y="4589929"/>
                  </a:cubicBezTo>
                  <a:cubicBezTo>
                    <a:pt x="10151473" y="4604776"/>
                    <a:pt x="10151805" y="4620433"/>
                    <a:pt x="10157012" y="4634753"/>
                  </a:cubicBezTo>
                  <a:cubicBezTo>
                    <a:pt x="10163862" y="4653592"/>
                    <a:pt x="10174941" y="4670612"/>
                    <a:pt x="10183906" y="4688541"/>
                  </a:cubicBezTo>
                  <a:cubicBezTo>
                    <a:pt x="10186894" y="4727388"/>
                    <a:pt x="10188319" y="4766387"/>
                    <a:pt x="10192871" y="4805082"/>
                  </a:cubicBezTo>
                  <a:cubicBezTo>
                    <a:pt x="10194311" y="4817318"/>
                    <a:pt x="10200667" y="4828676"/>
                    <a:pt x="10201835" y="4840941"/>
                  </a:cubicBezTo>
                  <a:cubicBezTo>
                    <a:pt x="10206660" y="4891600"/>
                    <a:pt x="10206574" y="4942629"/>
                    <a:pt x="10210800" y="4993341"/>
                  </a:cubicBezTo>
                  <a:cubicBezTo>
                    <a:pt x="10212555" y="5014398"/>
                    <a:pt x="10216470" y="5035223"/>
                    <a:pt x="10219765" y="5056094"/>
                  </a:cubicBezTo>
                  <a:cubicBezTo>
                    <a:pt x="10251870" y="5259424"/>
                    <a:pt x="10226332" y="5084141"/>
                    <a:pt x="10246659" y="5226423"/>
                  </a:cubicBezTo>
                  <a:cubicBezTo>
                    <a:pt x="10249647" y="5274235"/>
                    <a:pt x="10251081" y="5322170"/>
                    <a:pt x="10255623" y="5369859"/>
                  </a:cubicBezTo>
                  <a:cubicBezTo>
                    <a:pt x="10257068" y="5385027"/>
                    <a:pt x="10262574" y="5399579"/>
                    <a:pt x="10264588" y="5414682"/>
                  </a:cubicBezTo>
                  <a:cubicBezTo>
                    <a:pt x="10268557" y="5444450"/>
                    <a:pt x="10263558" y="5476010"/>
                    <a:pt x="10273553" y="5504329"/>
                  </a:cubicBezTo>
                  <a:cubicBezTo>
                    <a:pt x="10282108" y="5528569"/>
                    <a:pt x="10303435" y="5546164"/>
                    <a:pt x="10318376" y="5567082"/>
                  </a:cubicBezTo>
                  <a:cubicBezTo>
                    <a:pt x="10315388" y="5653741"/>
                    <a:pt x="10322798" y="5741388"/>
                    <a:pt x="10309412" y="5827059"/>
                  </a:cubicBezTo>
                  <a:cubicBezTo>
                    <a:pt x="10307105" y="5841821"/>
                    <a:pt x="10281472" y="5841283"/>
                    <a:pt x="10273553" y="5853953"/>
                  </a:cubicBezTo>
                  <a:cubicBezTo>
                    <a:pt x="10265477" y="5866874"/>
                    <a:pt x="10274504" y="5887207"/>
                    <a:pt x="10264588" y="5898776"/>
                  </a:cubicBezTo>
                  <a:cubicBezTo>
                    <a:pt x="10170323" y="6008751"/>
                    <a:pt x="10188210" y="5952683"/>
                    <a:pt x="10094259" y="6015317"/>
                  </a:cubicBezTo>
                  <a:cubicBezTo>
                    <a:pt x="10071336" y="6030599"/>
                    <a:pt x="10050987" y="6049625"/>
                    <a:pt x="10031506" y="6069106"/>
                  </a:cubicBezTo>
                  <a:cubicBezTo>
                    <a:pt x="10015003" y="6085609"/>
                    <a:pt x="10006946" y="6111315"/>
                    <a:pt x="9986682" y="6122894"/>
                  </a:cubicBezTo>
                  <a:cubicBezTo>
                    <a:pt x="9962762" y="6136563"/>
                    <a:pt x="9932894" y="6134847"/>
                    <a:pt x="9906000" y="6140823"/>
                  </a:cubicBezTo>
                  <a:cubicBezTo>
                    <a:pt x="9879106" y="6155764"/>
                    <a:pt x="9854900" y="6177195"/>
                    <a:pt x="9825318" y="6185647"/>
                  </a:cubicBezTo>
                  <a:cubicBezTo>
                    <a:pt x="9753706" y="6206108"/>
                    <a:pt x="9731366" y="6197337"/>
                    <a:pt x="9672918" y="6185647"/>
                  </a:cubicBezTo>
                  <a:cubicBezTo>
                    <a:pt x="9622118" y="6188635"/>
                    <a:pt x="9571230" y="6190386"/>
                    <a:pt x="9520518" y="6194612"/>
                  </a:cubicBezTo>
                  <a:cubicBezTo>
                    <a:pt x="9499461" y="6196367"/>
                    <a:pt x="9478808" y="6201663"/>
                    <a:pt x="9457765" y="6203576"/>
                  </a:cubicBezTo>
                  <a:cubicBezTo>
                    <a:pt x="9413026" y="6207643"/>
                    <a:pt x="9368118" y="6209553"/>
                    <a:pt x="9323294" y="6212541"/>
                  </a:cubicBezTo>
                  <a:cubicBezTo>
                    <a:pt x="9119196" y="6253360"/>
                    <a:pt x="9313408" y="6221506"/>
                    <a:pt x="8928847" y="6221506"/>
                  </a:cubicBezTo>
                  <a:cubicBezTo>
                    <a:pt x="8800318" y="6221506"/>
                    <a:pt x="8671859" y="6227482"/>
                    <a:pt x="8543365" y="6230470"/>
                  </a:cubicBezTo>
                  <a:cubicBezTo>
                    <a:pt x="8069162" y="6223696"/>
                    <a:pt x="8077481" y="6261912"/>
                    <a:pt x="7781365" y="6194612"/>
                  </a:cubicBezTo>
                  <a:cubicBezTo>
                    <a:pt x="7603402" y="6154165"/>
                    <a:pt x="7874183" y="6201196"/>
                    <a:pt x="7611035" y="6158753"/>
                  </a:cubicBezTo>
                  <a:lnTo>
                    <a:pt x="7440706" y="6131859"/>
                  </a:lnTo>
                  <a:cubicBezTo>
                    <a:pt x="7363056" y="6100798"/>
                    <a:pt x="7427506" y="6122187"/>
                    <a:pt x="7324165" y="6104964"/>
                  </a:cubicBezTo>
                  <a:cubicBezTo>
                    <a:pt x="7294106" y="6099954"/>
                    <a:pt x="7264718" y="6091116"/>
                    <a:pt x="7234518" y="6087035"/>
                  </a:cubicBezTo>
                  <a:cubicBezTo>
                    <a:pt x="7154070" y="6076164"/>
                    <a:pt x="7073023" y="6070210"/>
                    <a:pt x="6992471" y="6060141"/>
                  </a:cubicBezTo>
                  <a:cubicBezTo>
                    <a:pt x="6977351" y="6058251"/>
                    <a:pt x="6962751" y="6053190"/>
                    <a:pt x="6947647" y="6051176"/>
                  </a:cubicBezTo>
                  <a:cubicBezTo>
                    <a:pt x="6917879" y="6047207"/>
                    <a:pt x="6887623" y="6047149"/>
                    <a:pt x="6858000" y="6042212"/>
                  </a:cubicBezTo>
                  <a:cubicBezTo>
                    <a:pt x="6779959" y="6029205"/>
                    <a:pt x="6702759" y="6011541"/>
                    <a:pt x="6624918" y="5997388"/>
                  </a:cubicBezTo>
                  <a:cubicBezTo>
                    <a:pt x="6604129" y="5993608"/>
                    <a:pt x="6583083" y="5991411"/>
                    <a:pt x="6562165" y="5988423"/>
                  </a:cubicBezTo>
                  <a:lnTo>
                    <a:pt x="5853953" y="5997388"/>
                  </a:lnTo>
                  <a:cubicBezTo>
                    <a:pt x="5829867" y="5997942"/>
                    <a:pt x="5806327" y="6006353"/>
                    <a:pt x="5782235" y="6006353"/>
                  </a:cubicBezTo>
                  <a:cubicBezTo>
                    <a:pt x="5623830" y="6006353"/>
                    <a:pt x="5465482" y="6000376"/>
                    <a:pt x="5307106" y="5997388"/>
                  </a:cubicBezTo>
                  <a:lnTo>
                    <a:pt x="4177553" y="6006353"/>
                  </a:lnTo>
                  <a:cubicBezTo>
                    <a:pt x="3931151" y="6009304"/>
                    <a:pt x="3812948" y="6015199"/>
                    <a:pt x="3585882" y="6024282"/>
                  </a:cubicBezTo>
                  <a:lnTo>
                    <a:pt x="3487271" y="6033247"/>
                  </a:lnTo>
                  <a:cubicBezTo>
                    <a:pt x="3463311" y="6035769"/>
                    <a:pt x="3439550" y="6040079"/>
                    <a:pt x="3415553" y="6042212"/>
                  </a:cubicBezTo>
                  <a:lnTo>
                    <a:pt x="3083859" y="6069106"/>
                  </a:lnTo>
                  <a:cubicBezTo>
                    <a:pt x="3024026" y="6074354"/>
                    <a:pt x="2964511" y="6083288"/>
                    <a:pt x="2904565" y="6087035"/>
                  </a:cubicBezTo>
                  <a:lnTo>
                    <a:pt x="2761129" y="6096000"/>
                  </a:lnTo>
                  <a:lnTo>
                    <a:pt x="2447365" y="6122894"/>
                  </a:lnTo>
                  <a:cubicBezTo>
                    <a:pt x="2387683" y="6127235"/>
                    <a:pt x="2327813" y="6128445"/>
                    <a:pt x="2268071" y="6131859"/>
                  </a:cubicBezTo>
                  <a:cubicBezTo>
                    <a:pt x="2178135" y="6136998"/>
                    <a:pt x="2106049" y="6142942"/>
                    <a:pt x="2017059" y="6149788"/>
                  </a:cubicBezTo>
                  <a:lnTo>
                    <a:pt x="1577788" y="6140823"/>
                  </a:lnTo>
                  <a:cubicBezTo>
                    <a:pt x="1556671" y="6140069"/>
                    <a:pt x="1536158" y="6132401"/>
                    <a:pt x="1515035" y="6131859"/>
                  </a:cubicBezTo>
                  <a:cubicBezTo>
                    <a:pt x="1302919" y="6126420"/>
                    <a:pt x="1090706" y="6125882"/>
                    <a:pt x="878541" y="6122894"/>
                  </a:cubicBezTo>
                  <a:cubicBezTo>
                    <a:pt x="866588" y="6119906"/>
                    <a:pt x="854529" y="6117314"/>
                    <a:pt x="842682" y="6113929"/>
                  </a:cubicBezTo>
                  <a:cubicBezTo>
                    <a:pt x="833596" y="6111333"/>
                    <a:pt x="825085" y="6106654"/>
                    <a:pt x="815788" y="6104964"/>
                  </a:cubicBezTo>
                  <a:cubicBezTo>
                    <a:pt x="792085" y="6100654"/>
                    <a:pt x="767977" y="6098988"/>
                    <a:pt x="744071" y="6096000"/>
                  </a:cubicBezTo>
                  <a:cubicBezTo>
                    <a:pt x="738094" y="6090023"/>
                    <a:pt x="734101" y="6080913"/>
                    <a:pt x="726141" y="6078070"/>
                  </a:cubicBezTo>
                  <a:cubicBezTo>
                    <a:pt x="691332" y="6065638"/>
                    <a:pt x="653845" y="6062201"/>
                    <a:pt x="618565" y="6051176"/>
                  </a:cubicBezTo>
                  <a:lnTo>
                    <a:pt x="475129" y="6006353"/>
                  </a:lnTo>
                  <a:cubicBezTo>
                    <a:pt x="417874" y="5988273"/>
                    <a:pt x="478716" y="6007877"/>
                    <a:pt x="394447" y="5961529"/>
                  </a:cubicBezTo>
                  <a:cubicBezTo>
                    <a:pt x="353463" y="5938988"/>
                    <a:pt x="309552" y="5921982"/>
                    <a:pt x="268941" y="5898776"/>
                  </a:cubicBezTo>
                  <a:cubicBezTo>
                    <a:pt x="194585" y="5856287"/>
                    <a:pt x="227737" y="5873691"/>
                    <a:pt x="170329" y="5844988"/>
                  </a:cubicBezTo>
                  <a:cubicBezTo>
                    <a:pt x="161364" y="5836023"/>
                    <a:pt x="153751" y="5825463"/>
                    <a:pt x="143435" y="5818094"/>
                  </a:cubicBezTo>
                  <a:cubicBezTo>
                    <a:pt x="132560" y="5810326"/>
                    <a:pt x="117842" y="5808719"/>
                    <a:pt x="107576" y="5800164"/>
                  </a:cubicBezTo>
                  <a:cubicBezTo>
                    <a:pt x="99299" y="5793267"/>
                    <a:pt x="97755" y="5780365"/>
                    <a:pt x="89647" y="5773270"/>
                  </a:cubicBezTo>
                  <a:cubicBezTo>
                    <a:pt x="73430" y="5759080"/>
                    <a:pt x="53512" y="5749769"/>
                    <a:pt x="35859" y="5737412"/>
                  </a:cubicBezTo>
                  <a:cubicBezTo>
                    <a:pt x="23619" y="5728844"/>
                    <a:pt x="11953" y="5719482"/>
                    <a:pt x="0" y="5710517"/>
                  </a:cubicBezTo>
                  <a:cubicBezTo>
                    <a:pt x="14941" y="5707529"/>
                    <a:pt x="29949" y="5704858"/>
                    <a:pt x="44823" y="5701553"/>
                  </a:cubicBezTo>
                  <a:cubicBezTo>
                    <a:pt x="56851" y="5698880"/>
                    <a:pt x="71970" y="5701300"/>
                    <a:pt x="80682" y="5692588"/>
                  </a:cubicBezTo>
                  <a:cubicBezTo>
                    <a:pt x="89394" y="5683876"/>
                    <a:pt x="86659" y="5668682"/>
                    <a:pt x="89647" y="5656729"/>
                  </a:cubicBezTo>
                  <a:cubicBezTo>
                    <a:pt x="80259" y="5591018"/>
                    <a:pt x="67235" y="5596965"/>
                    <a:pt x="62753" y="5585012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 rot="1713331" flipH="1">
              <a:off x="-1405386" y="2633779"/>
              <a:ext cx="6314450" cy="6566712"/>
            </a:xfrm>
            <a:custGeom>
              <a:avLst/>
              <a:gdLst>
                <a:gd name="connsiteX0" fmla="*/ 62753 w 10322798"/>
                <a:gd name="connsiteY0" fmla="*/ 5585012 h 6261912"/>
                <a:gd name="connsiteX1" fmla="*/ 62753 w 10322798"/>
                <a:gd name="connsiteY1" fmla="*/ 5585012 h 6261912"/>
                <a:gd name="connsiteX2" fmla="*/ 80682 w 10322798"/>
                <a:gd name="connsiteY2" fmla="*/ 5423647 h 6261912"/>
                <a:gd name="connsiteX3" fmla="*/ 98612 w 10322798"/>
                <a:gd name="connsiteY3" fmla="*/ 5405717 h 6261912"/>
                <a:gd name="connsiteX4" fmla="*/ 116541 w 10322798"/>
                <a:gd name="connsiteY4" fmla="*/ 5360894 h 6261912"/>
                <a:gd name="connsiteX5" fmla="*/ 188259 w 10322798"/>
                <a:gd name="connsiteY5" fmla="*/ 5208494 h 6261912"/>
                <a:gd name="connsiteX6" fmla="*/ 215153 w 10322798"/>
                <a:gd name="connsiteY6" fmla="*/ 5136776 h 6261912"/>
                <a:gd name="connsiteX7" fmla="*/ 224118 w 10322798"/>
                <a:gd name="connsiteY7" fmla="*/ 5109882 h 6261912"/>
                <a:gd name="connsiteX8" fmla="*/ 242047 w 10322798"/>
                <a:gd name="connsiteY8" fmla="*/ 5065059 h 6261912"/>
                <a:gd name="connsiteX9" fmla="*/ 295835 w 10322798"/>
                <a:gd name="connsiteY9" fmla="*/ 4984376 h 6261912"/>
                <a:gd name="connsiteX10" fmla="*/ 304800 w 10322798"/>
                <a:gd name="connsiteY10" fmla="*/ 4957482 h 6261912"/>
                <a:gd name="connsiteX11" fmla="*/ 358588 w 10322798"/>
                <a:gd name="connsiteY11" fmla="*/ 4912659 h 6261912"/>
                <a:gd name="connsiteX12" fmla="*/ 394447 w 10322798"/>
                <a:gd name="connsiteY12" fmla="*/ 4885764 h 6261912"/>
                <a:gd name="connsiteX13" fmla="*/ 537882 w 10322798"/>
                <a:gd name="connsiteY13" fmla="*/ 4778188 h 6261912"/>
                <a:gd name="connsiteX14" fmla="*/ 609600 w 10322798"/>
                <a:gd name="connsiteY14" fmla="*/ 4715435 h 6261912"/>
                <a:gd name="connsiteX15" fmla="*/ 645459 w 10322798"/>
                <a:gd name="connsiteY15" fmla="*/ 4697506 h 6261912"/>
                <a:gd name="connsiteX16" fmla="*/ 699247 w 10322798"/>
                <a:gd name="connsiteY16" fmla="*/ 4643717 h 6261912"/>
                <a:gd name="connsiteX17" fmla="*/ 744071 w 10322798"/>
                <a:gd name="connsiteY17" fmla="*/ 4607859 h 6261912"/>
                <a:gd name="connsiteX18" fmla="*/ 833718 w 10322798"/>
                <a:gd name="connsiteY18" fmla="*/ 4527176 h 6261912"/>
                <a:gd name="connsiteX19" fmla="*/ 905435 w 10322798"/>
                <a:gd name="connsiteY19" fmla="*/ 4437529 h 6261912"/>
                <a:gd name="connsiteX20" fmla="*/ 932329 w 10322798"/>
                <a:gd name="connsiteY20" fmla="*/ 4374776 h 6261912"/>
                <a:gd name="connsiteX21" fmla="*/ 959223 w 10322798"/>
                <a:gd name="connsiteY21" fmla="*/ 4303059 h 6261912"/>
                <a:gd name="connsiteX22" fmla="*/ 968188 w 10322798"/>
                <a:gd name="connsiteY22" fmla="*/ 4267200 h 6261912"/>
                <a:gd name="connsiteX23" fmla="*/ 986118 w 10322798"/>
                <a:gd name="connsiteY23" fmla="*/ 4240306 h 6261912"/>
                <a:gd name="connsiteX24" fmla="*/ 1004047 w 10322798"/>
                <a:gd name="connsiteY24" fmla="*/ 4204447 h 6261912"/>
                <a:gd name="connsiteX25" fmla="*/ 1048871 w 10322798"/>
                <a:gd name="connsiteY25" fmla="*/ 4123764 h 6261912"/>
                <a:gd name="connsiteX26" fmla="*/ 1066800 w 10322798"/>
                <a:gd name="connsiteY26" fmla="*/ 4043082 h 6261912"/>
                <a:gd name="connsiteX27" fmla="*/ 1084729 w 10322798"/>
                <a:gd name="connsiteY27" fmla="*/ 4016188 h 6261912"/>
                <a:gd name="connsiteX28" fmla="*/ 1093694 w 10322798"/>
                <a:gd name="connsiteY28" fmla="*/ 3989294 h 6261912"/>
                <a:gd name="connsiteX29" fmla="*/ 1120588 w 10322798"/>
                <a:gd name="connsiteY29" fmla="*/ 3962400 h 6261912"/>
                <a:gd name="connsiteX30" fmla="*/ 1138518 w 10322798"/>
                <a:gd name="connsiteY30" fmla="*/ 3926541 h 6261912"/>
                <a:gd name="connsiteX31" fmla="*/ 1201271 w 10322798"/>
                <a:gd name="connsiteY31" fmla="*/ 3899647 h 6261912"/>
                <a:gd name="connsiteX32" fmla="*/ 1255059 w 10322798"/>
                <a:gd name="connsiteY32" fmla="*/ 3854823 h 6261912"/>
                <a:gd name="connsiteX33" fmla="*/ 1290918 w 10322798"/>
                <a:gd name="connsiteY33" fmla="*/ 3827929 h 6261912"/>
                <a:gd name="connsiteX34" fmla="*/ 1398494 w 10322798"/>
                <a:gd name="connsiteY34" fmla="*/ 3774141 h 6261912"/>
                <a:gd name="connsiteX35" fmla="*/ 1434353 w 10322798"/>
                <a:gd name="connsiteY35" fmla="*/ 3756212 h 6261912"/>
                <a:gd name="connsiteX36" fmla="*/ 1497106 w 10322798"/>
                <a:gd name="connsiteY36" fmla="*/ 3711388 h 6261912"/>
                <a:gd name="connsiteX37" fmla="*/ 1524000 w 10322798"/>
                <a:gd name="connsiteY37" fmla="*/ 3684494 h 6261912"/>
                <a:gd name="connsiteX38" fmla="*/ 1577788 w 10322798"/>
                <a:gd name="connsiteY38" fmla="*/ 3648635 h 6261912"/>
                <a:gd name="connsiteX39" fmla="*/ 1631576 w 10322798"/>
                <a:gd name="connsiteY39" fmla="*/ 3612776 h 6261912"/>
                <a:gd name="connsiteX40" fmla="*/ 1667435 w 10322798"/>
                <a:gd name="connsiteY40" fmla="*/ 3585882 h 6261912"/>
                <a:gd name="connsiteX41" fmla="*/ 1873623 w 10322798"/>
                <a:gd name="connsiteY41" fmla="*/ 3460376 h 6261912"/>
                <a:gd name="connsiteX42" fmla="*/ 1882588 w 10322798"/>
                <a:gd name="connsiteY42" fmla="*/ 3433482 h 6261912"/>
                <a:gd name="connsiteX43" fmla="*/ 1918447 w 10322798"/>
                <a:gd name="connsiteY43" fmla="*/ 3406588 h 6261912"/>
                <a:gd name="connsiteX44" fmla="*/ 1963271 w 10322798"/>
                <a:gd name="connsiteY44" fmla="*/ 3361764 h 6261912"/>
                <a:gd name="connsiteX45" fmla="*/ 2008094 w 10322798"/>
                <a:gd name="connsiteY45" fmla="*/ 3316941 h 6261912"/>
                <a:gd name="connsiteX46" fmla="*/ 2043953 w 10322798"/>
                <a:gd name="connsiteY46" fmla="*/ 3290047 h 6261912"/>
                <a:gd name="connsiteX47" fmla="*/ 2079812 w 10322798"/>
                <a:gd name="connsiteY47" fmla="*/ 3245223 h 6261912"/>
                <a:gd name="connsiteX48" fmla="*/ 2142565 w 10322798"/>
                <a:gd name="connsiteY48" fmla="*/ 3182470 h 6261912"/>
                <a:gd name="connsiteX49" fmla="*/ 2178423 w 10322798"/>
                <a:gd name="connsiteY49" fmla="*/ 3146612 h 6261912"/>
                <a:gd name="connsiteX50" fmla="*/ 2250141 w 10322798"/>
                <a:gd name="connsiteY50" fmla="*/ 3092823 h 6261912"/>
                <a:gd name="connsiteX51" fmla="*/ 2268071 w 10322798"/>
                <a:gd name="connsiteY51" fmla="*/ 3056964 h 6261912"/>
                <a:gd name="connsiteX52" fmla="*/ 2393576 w 10322798"/>
                <a:gd name="connsiteY52" fmla="*/ 2886635 h 6261912"/>
                <a:gd name="connsiteX53" fmla="*/ 2501153 w 10322798"/>
                <a:gd name="connsiteY53" fmla="*/ 2796988 h 6261912"/>
                <a:gd name="connsiteX54" fmla="*/ 2528047 w 10322798"/>
                <a:gd name="connsiteY54" fmla="*/ 2770094 h 6261912"/>
                <a:gd name="connsiteX55" fmla="*/ 2563906 w 10322798"/>
                <a:gd name="connsiteY55" fmla="*/ 2716306 h 6261912"/>
                <a:gd name="connsiteX56" fmla="*/ 2626659 w 10322798"/>
                <a:gd name="connsiteY56" fmla="*/ 2680447 h 6261912"/>
                <a:gd name="connsiteX57" fmla="*/ 2680447 w 10322798"/>
                <a:gd name="connsiteY57" fmla="*/ 2626659 h 6261912"/>
                <a:gd name="connsiteX58" fmla="*/ 2707341 w 10322798"/>
                <a:gd name="connsiteY58" fmla="*/ 2599764 h 6261912"/>
                <a:gd name="connsiteX59" fmla="*/ 2761129 w 10322798"/>
                <a:gd name="connsiteY59" fmla="*/ 2581835 h 6261912"/>
                <a:gd name="connsiteX60" fmla="*/ 2796988 w 10322798"/>
                <a:gd name="connsiteY60" fmla="*/ 2563906 h 6261912"/>
                <a:gd name="connsiteX61" fmla="*/ 2850776 w 10322798"/>
                <a:gd name="connsiteY61" fmla="*/ 2510117 h 6261912"/>
                <a:gd name="connsiteX62" fmla="*/ 2922494 w 10322798"/>
                <a:gd name="connsiteY62" fmla="*/ 2465294 h 6261912"/>
                <a:gd name="connsiteX63" fmla="*/ 2949388 w 10322798"/>
                <a:gd name="connsiteY63" fmla="*/ 2438400 h 6261912"/>
                <a:gd name="connsiteX64" fmla="*/ 2994212 w 10322798"/>
                <a:gd name="connsiteY64" fmla="*/ 2402541 h 6261912"/>
                <a:gd name="connsiteX65" fmla="*/ 3056965 w 10322798"/>
                <a:gd name="connsiteY65" fmla="*/ 2339788 h 6261912"/>
                <a:gd name="connsiteX66" fmla="*/ 3074894 w 10322798"/>
                <a:gd name="connsiteY66" fmla="*/ 2312894 h 6261912"/>
                <a:gd name="connsiteX67" fmla="*/ 3110753 w 10322798"/>
                <a:gd name="connsiteY67" fmla="*/ 2277035 h 6261912"/>
                <a:gd name="connsiteX68" fmla="*/ 3200400 w 10322798"/>
                <a:gd name="connsiteY68" fmla="*/ 2169459 h 6261912"/>
                <a:gd name="connsiteX69" fmla="*/ 3209365 w 10322798"/>
                <a:gd name="connsiteY69" fmla="*/ 2142564 h 6261912"/>
                <a:gd name="connsiteX70" fmla="*/ 3307976 w 10322798"/>
                <a:gd name="connsiteY70" fmla="*/ 2043953 h 6261912"/>
                <a:gd name="connsiteX71" fmla="*/ 3325906 w 10322798"/>
                <a:gd name="connsiteY71" fmla="*/ 2026023 h 6261912"/>
                <a:gd name="connsiteX72" fmla="*/ 3388659 w 10322798"/>
                <a:gd name="connsiteY72" fmla="*/ 1981200 h 6261912"/>
                <a:gd name="connsiteX73" fmla="*/ 3397623 w 10322798"/>
                <a:gd name="connsiteY73" fmla="*/ 1954306 h 6261912"/>
                <a:gd name="connsiteX74" fmla="*/ 3433482 w 10322798"/>
                <a:gd name="connsiteY74" fmla="*/ 1945341 h 6261912"/>
                <a:gd name="connsiteX75" fmla="*/ 3594847 w 10322798"/>
                <a:gd name="connsiteY75" fmla="*/ 1927412 h 6261912"/>
                <a:gd name="connsiteX76" fmla="*/ 3729318 w 10322798"/>
                <a:gd name="connsiteY76" fmla="*/ 1900517 h 6261912"/>
                <a:gd name="connsiteX77" fmla="*/ 3756212 w 10322798"/>
                <a:gd name="connsiteY77" fmla="*/ 1882588 h 6261912"/>
                <a:gd name="connsiteX78" fmla="*/ 3792071 w 10322798"/>
                <a:gd name="connsiteY78" fmla="*/ 1855694 h 6261912"/>
                <a:gd name="connsiteX79" fmla="*/ 3827929 w 10322798"/>
                <a:gd name="connsiteY79" fmla="*/ 1846729 h 6261912"/>
                <a:gd name="connsiteX80" fmla="*/ 3863788 w 10322798"/>
                <a:gd name="connsiteY80" fmla="*/ 1819835 h 6261912"/>
                <a:gd name="connsiteX81" fmla="*/ 3881718 w 10322798"/>
                <a:gd name="connsiteY81" fmla="*/ 1801906 h 6261912"/>
                <a:gd name="connsiteX82" fmla="*/ 3908612 w 10322798"/>
                <a:gd name="connsiteY82" fmla="*/ 1792941 h 6261912"/>
                <a:gd name="connsiteX83" fmla="*/ 3953435 w 10322798"/>
                <a:gd name="connsiteY83" fmla="*/ 1775012 h 6261912"/>
                <a:gd name="connsiteX84" fmla="*/ 3971365 w 10322798"/>
                <a:gd name="connsiteY84" fmla="*/ 1757082 h 6261912"/>
                <a:gd name="connsiteX85" fmla="*/ 4078941 w 10322798"/>
                <a:gd name="connsiteY85" fmla="*/ 1766047 h 6261912"/>
                <a:gd name="connsiteX86" fmla="*/ 4150659 w 10322798"/>
                <a:gd name="connsiteY86" fmla="*/ 1783976 h 6261912"/>
                <a:gd name="connsiteX87" fmla="*/ 4213412 w 10322798"/>
                <a:gd name="connsiteY87" fmla="*/ 1766047 h 6261912"/>
                <a:gd name="connsiteX88" fmla="*/ 4249271 w 10322798"/>
                <a:gd name="connsiteY88" fmla="*/ 1730188 h 6261912"/>
                <a:gd name="connsiteX89" fmla="*/ 4491318 w 10322798"/>
                <a:gd name="connsiteY89" fmla="*/ 1550894 h 6261912"/>
                <a:gd name="connsiteX90" fmla="*/ 4572000 w 10322798"/>
                <a:gd name="connsiteY90" fmla="*/ 1479176 h 6261912"/>
                <a:gd name="connsiteX91" fmla="*/ 4616823 w 10322798"/>
                <a:gd name="connsiteY91" fmla="*/ 1434353 h 6261912"/>
                <a:gd name="connsiteX92" fmla="*/ 4652682 w 10322798"/>
                <a:gd name="connsiteY92" fmla="*/ 1389529 h 6261912"/>
                <a:gd name="connsiteX93" fmla="*/ 4697506 w 10322798"/>
                <a:gd name="connsiteY93" fmla="*/ 1353670 h 6261912"/>
                <a:gd name="connsiteX94" fmla="*/ 4787153 w 10322798"/>
                <a:gd name="connsiteY94" fmla="*/ 1255059 h 6261912"/>
                <a:gd name="connsiteX95" fmla="*/ 4831976 w 10322798"/>
                <a:gd name="connsiteY95" fmla="*/ 1228164 h 6261912"/>
                <a:gd name="connsiteX96" fmla="*/ 4858871 w 10322798"/>
                <a:gd name="connsiteY96" fmla="*/ 1201270 h 6261912"/>
                <a:gd name="connsiteX97" fmla="*/ 4876800 w 10322798"/>
                <a:gd name="connsiteY97" fmla="*/ 1174376 h 6261912"/>
                <a:gd name="connsiteX98" fmla="*/ 4903694 w 10322798"/>
                <a:gd name="connsiteY98" fmla="*/ 1165412 h 6261912"/>
                <a:gd name="connsiteX99" fmla="*/ 4966447 w 10322798"/>
                <a:gd name="connsiteY99" fmla="*/ 1111623 h 6261912"/>
                <a:gd name="connsiteX100" fmla="*/ 4993341 w 10322798"/>
                <a:gd name="connsiteY100" fmla="*/ 1075764 h 6261912"/>
                <a:gd name="connsiteX101" fmla="*/ 5136776 w 10322798"/>
                <a:gd name="connsiteY101" fmla="*/ 950259 h 6261912"/>
                <a:gd name="connsiteX102" fmla="*/ 5181600 w 10322798"/>
                <a:gd name="connsiteY102" fmla="*/ 932329 h 6261912"/>
                <a:gd name="connsiteX103" fmla="*/ 5208494 w 10322798"/>
                <a:gd name="connsiteY103" fmla="*/ 905435 h 6261912"/>
                <a:gd name="connsiteX104" fmla="*/ 5235388 w 10322798"/>
                <a:gd name="connsiteY104" fmla="*/ 896470 h 6261912"/>
                <a:gd name="connsiteX105" fmla="*/ 5262282 w 10322798"/>
                <a:gd name="connsiteY105" fmla="*/ 860612 h 6261912"/>
                <a:gd name="connsiteX106" fmla="*/ 5351929 w 10322798"/>
                <a:gd name="connsiteY106" fmla="*/ 806823 h 6261912"/>
                <a:gd name="connsiteX107" fmla="*/ 5432612 w 10322798"/>
                <a:gd name="connsiteY107" fmla="*/ 762000 h 6261912"/>
                <a:gd name="connsiteX108" fmla="*/ 5468471 w 10322798"/>
                <a:gd name="connsiteY108" fmla="*/ 717176 h 6261912"/>
                <a:gd name="connsiteX109" fmla="*/ 5504329 w 10322798"/>
                <a:gd name="connsiteY109" fmla="*/ 708212 h 6261912"/>
                <a:gd name="connsiteX110" fmla="*/ 5513294 w 10322798"/>
                <a:gd name="connsiteY110" fmla="*/ 681317 h 6261912"/>
                <a:gd name="connsiteX111" fmla="*/ 5638800 w 10322798"/>
                <a:gd name="connsiteY111" fmla="*/ 636494 h 6261912"/>
                <a:gd name="connsiteX112" fmla="*/ 5674659 w 10322798"/>
                <a:gd name="connsiteY112" fmla="*/ 600635 h 6261912"/>
                <a:gd name="connsiteX113" fmla="*/ 5710518 w 10322798"/>
                <a:gd name="connsiteY113" fmla="*/ 573741 h 6261912"/>
                <a:gd name="connsiteX114" fmla="*/ 5728447 w 10322798"/>
                <a:gd name="connsiteY114" fmla="*/ 537882 h 6261912"/>
                <a:gd name="connsiteX115" fmla="*/ 5800165 w 10322798"/>
                <a:gd name="connsiteY115" fmla="*/ 510988 h 6261912"/>
                <a:gd name="connsiteX116" fmla="*/ 5844988 w 10322798"/>
                <a:gd name="connsiteY116" fmla="*/ 412376 h 6261912"/>
                <a:gd name="connsiteX117" fmla="*/ 5862918 w 10322798"/>
                <a:gd name="connsiteY117" fmla="*/ 349623 h 6261912"/>
                <a:gd name="connsiteX118" fmla="*/ 5871882 w 10322798"/>
                <a:gd name="connsiteY118" fmla="*/ 322729 h 6261912"/>
                <a:gd name="connsiteX119" fmla="*/ 5889812 w 10322798"/>
                <a:gd name="connsiteY119" fmla="*/ 295835 h 6261912"/>
                <a:gd name="connsiteX120" fmla="*/ 5925671 w 10322798"/>
                <a:gd name="connsiteY120" fmla="*/ 277906 h 6261912"/>
                <a:gd name="connsiteX121" fmla="*/ 5961529 w 10322798"/>
                <a:gd name="connsiteY121" fmla="*/ 233082 h 6261912"/>
                <a:gd name="connsiteX122" fmla="*/ 6024282 w 10322798"/>
                <a:gd name="connsiteY122" fmla="*/ 161364 h 6261912"/>
                <a:gd name="connsiteX123" fmla="*/ 6033247 w 10322798"/>
                <a:gd name="connsiteY123" fmla="*/ 134470 h 6261912"/>
                <a:gd name="connsiteX124" fmla="*/ 6104965 w 10322798"/>
                <a:gd name="connsiteY124" fmla="*/ 53788 h 6261912"/>
                <a:gd name="connsiteX125" fmla="*/ 6158753 w 10322798"/>
                <a:gd name="connsiteY125" fmla="*/ 26894 h 6261912"/>
                <a:gd name="connsiteX126" fmla="*/ 6185647 w 10322798"/>
                <a:gd name="connsiteY126" fmla="*/ 17929 h 6261912"/>
                <a:gd name="connsiteX127" fmla="*/ 6275294 w 10322798"/>
                <a:gd name="connsiteY127" fmla="*/ 0 h 6261912"/>
                <a:gd name="connsiteX128" fmla="*/ 6391835 w 10322798"/>
                <a:gd name="connsiteY128" fmla="*/ 17929 h 6261912"/>
                <a:gd name="connsiteX129" fmla="*/ 6436659 w 10322798"/>
                <a:gd name="connsiteY129" fmla="*/ 35859 h 6261912"/>
                <a:gd name="connsiteX130" fmla="*/ 6472518 w 10322798"/>
                <a:gd name="connsiteY130" fmla="*/ 71717 h 6261912"/>
                <a:gd name="connsiteX131" fmla="*/ 6517341 w 10322798"/>
                <a:gd name="connsiteY131" fmla="*/ 107576 h 6261912"/>
                <a:gd name="connsiteX132" fmla="*/ 6580094 w 10322798"/>
                <a:gd name="connsiteY132" fmla="*/ 179294 h 6261912"/>
                <a:gd name="connsiteX133" fmla="*/ 6642847 w 10322798"/>
                <a:gd name="connsiteY133" fmla="*/ 233082 h 6261912"/>
                <a:gd name="connsiteX134" fmla="*/ 6687671 w 10322798"/>
                <a:gd name="connsiteY134" fmla="*/ 304800 h 6261912"/>
                <a:gd name="connsiteX135" fmla="*/ 6875929 w 10322798"/>
                <a:gd name="connsiteY135" fmla="*/ 493059 h 6261912"/>
                <a:gd name="connsiteX136" fmla="*/ 6947647 w 10322798"/>
                <a:gd name="connsiteY136" fmla="*/ 519953 h 6261912"/>
                <a:gd name="connsiteX137" fmla="*/ 7046259 w 10322798"/>
                <a:gd name="connsiteY137" fmla="*/ 564776 h 6261912"/>
                <a:gd name="connsiteX138" fmla="*/ 7109012 w 10322798"/>
                <a:gd name="connsiteY138" fmla="*/ 600635 h 6261912"/>
                <a:gd name="connsiteX139" fmla="*/ 7153835 w 10322798"/>
                <a:gd name="connsiteY139" fmla="*/ 618564 h 6261912"/>
                <a:gd name="connsiteX140" fmla="*/ 7207623 w 10322798"/>
                <a:gd name="connsiteY140" fmla="*/ 645459 h 6261912"/>
                <a:gd name="connsiteX141" fmla="*/ 7225553 w 10322798"/>
                <a:gd name="connsiteY141" fmla="*/ 663388 h 6261912"/>
                <a:gd name="connsiteX142" fmla="*/ 7261412 w 10322798"/>
                <a:gd name="connsiteY142" fmla="*/ 726141 h 6261912"/>
                <a:gd name="connsiteX143" fmla="*/ 7288306 w 10322798"/>
                <a:gd name="connsiteY143" fmla="*/ 744070 h 6261912"/>
                <a:gd name="connsiteX144" fmla="*/ 7315200 w 10322798"/>
                <a:gd name="connsiteY144" fmla="*/ 797859 h 6261912"/>
                <a:gd name="connsiteX145" fmla="*/ 7351059 w 10322798"/>
                <a:gd name="connsiteY145" fmla="*/ 824753 h 6261912"/>
                <a:gd name="connsiteX146" fmla="*/ 7386918 w 10322798"/>
                <a:gd name="connsiteY146" fmla="*/ 869576 h 6261912"/>
                <a:gd name="connsiteX147" fmla="*/ 7413812 w 10322798"/>
                <a:gd name="connsiteY147" fmla="*/ 923364 h 6261912"/>
                <a:gd name="connsiteX148" fmla="*/ 7440706 w 10322798"/>
                <a:gd name="connsiteY148" fmla="*/ 932329 h 6261912"/>
                <a:gd name="connsiteX149" fmla="*/ 7593106 w 10322798"/>
                <a:gd name="connsiteY149" fmla="*/ 1165412 h 6261912"/>
                <a:gd name="connsiteX150" fmla="*/ 7664823 w 10322798"/>
                <a:gd name="connsiteY150" fmla="*/ 1290917 h 6261912"/>
                <a:gd name="connsiteX151" fmla="*/ 7745506 w 10322798"/>
                <a:gd name="connsiteY151" fmla="*/ 1479176 h 6261912"/>
                <a:gd name="connsiteX152" fmla="*/ 7808259 w 10322798"/>
                <a:gd name="connsiteY152" fmla="*/ 1515035 h 6261912"/>
                <a:gd name="connsiteX153" fmla="*/ 7835153 w 10322798"/>
                <a:gd name="connsiteY153" fmla="*/ 1559859 h 6261912"/>
                <a:gd name="connsiteX154" fmla="*/ 7960659 w 10322798"/>
                <a:gd name="connsiteY154" fmla="*/ 1703294 h 6261912"/>
                <a:gd name="connsiteX155" fmla="*/ 8014447 w 10322798"/>
                <a:gd name="connsiteY155" fmla="*/ 1766047 h 6261912"/>
                <a:gd name="connsiteX156" fmla="*/ 8050306 w 10322798"/>
                <a:gd name="connsiteY156" fmla="*/ 1837764 h 6261912"/>
                <a:gd name="connsiteX157" fmla="*/ 8157882 w 10322798"/>
                <a:gd name="connsiteY157" fmla="*/ 1999129 h 6261912"/>
                <a:gd name="connsiteX158" fmla="*/ 8175812 w 10322798"/>
                <a:gd name="connsiteY158" fmla="*/ 2017059 h 6261912"/>
                <a:gd name="connsiteX159" fmla="*/ 8292353 w 10322798"/>
                <a:gd name="connsiteY159" fmla="*/ 2124635 h 6261912"/>
                <a:gd name="connsiteX160" fmla="*/ 8399929 w 10322798"/>
                <a:gd name="connsiteY160" fmla="*/ 2294964 h 6261912"/>
                <a:gd name="connsiteX161" fmla="*/ 8516471 w 10322798"/>
                <a:gd name="connsiteY161" fmla="*/ 2420470 h 6261912"/>
                <a:gd name="connsiteX162" fmla="*/ 8516471 w 10322798"/>
                <a:gd name="connsiteY162" fmla="*/ 2420470 h 6261912"/>
                <a:gd name="connsiteX163" fmla="*/ 8641976 w 10322798"/>
                <a:gd name="connsiteY163" fmla="*/ 2572870 h 6261912"/>
                <a:gd name="connsiteX164" fmla="*/ 8659906 w 10322798"/>
                <a:gd name="connsiteY164" fmla="*/ 2599764 h 6261912"/>
                <a:gd name="connsiteX165" fmla="*/ 8686800 w 10322798"/>
                <a:gd name="connsiteY165" fmla="*/ 2644588 h 6261912"/>
                <a:gd name="connsiteX166" fmla="*/ 8767482 w 10322798"/>
                <a:gd name="connsiteY166" fmla="*/ 2734235 h 6261912"/>
                <a:gd name="connsiteX167" fmla="*/ 8857129 w 10322798"/>
                <a:gd name="connsiteY167" fmla="*/ 2841812 h 6261912"/>
                <a:gd name="connsiteX168" fmla="*/ 8875059 w 10322798"/>
                <a:gd name="connsiteY168" fmla="*/ 2859741 h 6261912"/>
                <a:gd name="connsiteX169" fmla="*/ 8919882 w 10322798"/>
                <a:gd name="connsiteY169" fmla="*/ 2940423 h 6261912"/>
                <a:gd name="connsiteX170" fmla="*/ 8964706 w 10322798"/>
                <a:gd name="connsiteY170" fmla="*/ 2994212 h 6261912"/>
                <a:gd name="connsiteX171" fmla="*/ 8991600 w 10322798"/>
                <a:gd name="connsiteY171" fmla="*/ 3030070 h 6261912"/>
                <a:gd name="connsiteX172" fmla="*/ 9161929 w 10322798"/>
                <a:gd name="connsiteY172" fmla="*/ 3209364 h 6261912"/>
                <a:gd name="connsiteX173" fmla="*/ 9224682 w 10322798"/>
                <a:gd name="connsiteY173" fmla="*/ 3299012 h 6261912"/>
                <a:gd name="connsiteX174" fmla="*/ 9260541 w 10322798"/>
                <a:gd name="connsiteY174" fmla="*/ 3334870 h 6261912"/>
                <a:gd name="connsiteX175" fmla="*/ 9287435 w 10322798"/>
                <a:gd name="connsiteY175" fmla="*/ 3370729 h 6261912"/>
                <a:gd name="connsiteX176" fmla="*/ 9332259 w 10322798"/>
                <a:gd name="connsiteY176" fmla="*/ 3415553 h 6261912"/>
                <a:gd name="connsiteX177" fmla="*/ 9368118 w 10322798"/>
                <a:gd name="connsiteY177" fmla="*/ 3442447 h 6261912"/>
                <a:gd name="connsiteX178" fmla="*/ 9421906 w 10322798"/>
                <a:gd name="connsiteY178" fmla="*/ 3514164 h 6261912"/>
                <a:gd name="connsiteX179" fmla="*/ 9574306 w 10322798"/>
                <a:gd name="connsiteY179" fmla="*/ 3648635 h 6261912"/>
                <a:gd name="connsiteX180" fmla="*/ 9592235 w 10322798"/>
                <a:gd name="connsiteY180" fmla="*/ 3693459 h 6261912"/>
                <a:gd name="connsiteX181" fmla="*/ 9628094 w 10322798"/>
                <a:gd name="connsiteY181" fmla="*/ 3729317 h 6261912"/>
                <a:gd name="connsiteX182" fmla="*/ 9717741 w 10322798"/>
                <a:gd name="connsiteY182" fmla="*/ 3783106 h 6261912"/>
                <a:gd name="connsiteX183" fmla="*/ 9771529 w 10322798"/>
                <a:gd name="connsiteY183" fmla="*/ 3845859 h 6261912"/>
                <a:gd name="connsiteX184" fmla="*/ 9816353 w 10322798"/>
                <a:gd name="connsiteY184" fmla="*/ 3881717 h 6261912"/>
                <a:gd name="connsiteX185" fmla="*/ 9852212 w 10322798"/>
                <a:gd name="connsiteY185" fmla="*/ 3962400 h 6261912"/>
                <a:gd name="connsiteX186" fmla="*/ 9888071 w 10322798"/>
                <a:gd name="connsiteY186" fmla="*/ 3998259 h 6261912"/>
                <a:gd name="connsiteX187" fmla="*/ 9923929 w 10322798"/>
                <a:gd name="connsiteY187" fmla="*/ 4043082 h 6261912"/>
                <a:gd name="connsiteX188" fmla="*/ 9941859 w 10322798"/>
                <a:gd name="connsiteY188" fmla="*/ 4061012 h 6261912"/>
                <a:gd name="connsiteX189" fmla="*/ 10013576 w 10322798"/>
                <a:gd name="connsiteY189" fmla="*/ 4150659 h 6261912"/>
                <a:gd name="connsiteX190" fmla="*/ 10103223 w 10322798"/>
                <a:gd name="connsiteY190" fmla="*/ 4455459 h 6261912"/>
                <a:gd name="connsiteX191" fmla="*/ 10130118 w 10322798"/>
                <a:gd name="connsiteY191" fmla="*/ 4518212 h 6261912"/>
                <a:gd name="connsiteX192" fmla="*/ 10148047 w 10322798"/>
                <a:gd name="connsiteY192" fmla="*/ 4589929 h 6261912"/>
                <a:gd name="connsiteX193" fmla="*/ 10157012 w 10322798"/>
                <a:gd name="connsiteY193" fmla="*/ 4634753 h 6261912"/>
                <a:gd name="connsiteX194" fmla="*/ 10183906 w 10322798"/>
                <a:gd name="connsiteY194" fmla="*/ 4688541 h 6261912"/>
                <a:gd name="connsiteX195" fmla="*/ 10192871 w 10322798"/>
                <a:gd name="connsiteY195" fmla="*/ 4805082 h 6261912"/>
                <a:gd name="connsiteX196" fmla="*/ 10201835 w 10322798"/>
                <a:gd name="connsiteY196" fmla="*/ 4840941 h 6261912"/>
                <a:gd name="connsiteX197" fmla="*/ 10210800 w 10322798"/>
                <a:gd name="connsiteY197" fmla="*/ 4993341 h 6261912"/>
                <a:gd name="connsiteX198" fmla="*/ 10219765 w 10322798"/>
                <a:gd name="connsiteY198" fmla="*/ 5056094 h 6261912"/>
                <a:gd name="connsiteX199" fmla="*/ 10246659 w 10322798"/>
                <a:gd name="connsiteY199" fmla="*/ 5226423 h 6261912"/>
                <a:gd name="connsiteX200" fmla="*/ 10255623 w 10322798"/>
                <a:gd name="connsiteY200" fmla="*/ 5369859 h 6261912"/>
                <a:gd name="connsiteX201" fmla="*/ 10264588 w 10322798"/>
                <a:gd name="connsiteY201" fmla="*/ 5414682 h 6261912"/>
                <a:gd name="connsiteX202" fmla="*/ 10273553 w 10322798"/>
                <a:gd name="connsiteY202" fmla="*/ 5504329 h 6261912"/>
                <a:gd name="connsiteX203" fmla="*/ 10318376 w 10322798"/>
                <a:gd name="connsiteY203" fmla="*/ 5567082 h 6261912"/>
                <a:gd name="connsiteX204" fmla="*/ 10309412 w 10322798"/>
                <a:gd name="connsiteY204" fmla="*/ 5827059 h 6261912"/>
                <a:gd name="connsiteX205" fmla="*/ 10273553 w 10322798"/>
                <a:gd name="connsiteY205" fmla="*/ 5853953 h 6261912"/>
                <a:gd name="connsiteX206" fmla="*/ 10264588 w 10322798"/>
                <a:gd name="connsiteY206" fmla="*/ 5898776 h 6261912"/>
                <a:gd name="connsiteX207" fmla="*/ 10094259 w 10322798"/>
                <a:gd name="connsiteY207" fmla="*/ 6015317 h 6261912"/>
                <a:gd name="connsiteX208" fmla="*/ 10031506 w 10322798"/>
                <a:gd name="connsiteY208" fmla="*/ 6069106 h 6261912"/>
                <a:gd name="connsiteX209" fmla="*/ 9986682 w 10322798"/>
                <a:gd name="connsiteY209" fmla="*/ 6122894 h 6261912"/>
                <a:gd name="connsiteX210" fmla="*/ 9906000 w 10322798"/>
                <a:gd name="connsiteY210" fmla="*/ 6140823 h 6261912"/>
                <a:gd name="connsiteX211" fmla="*/ 9825318 w 10322798"/>
                <a:gd name="connsiteY211" fmla="*/ 6185647 h 6261912"/>
                <a:gd name="connsiteX212" fmla="*/ 9672918 w 10322798"/>
                <a:gd name="connsiteY212" fmla="*/ 6185647 h 6261912"/>
                <a:gd name="connsiteX213" fmla="*/ 9520518 w 10322798"/>
                <a:gd name="connsiteY213" fmla="*/ 6194612 h 6261912"/>
                <a:gd name="connsiteX214" fmla="*/ 9457765 w 10322798"/>
                <a:gd name="connsiteY214" fmla="*/ 6203576 h 6261912"/>
                <a:gd name="connsiteX215" fmla="*/ 9323294 w 10322798"/>
                <a:gd name="connsiteY215" fmla="*/ 6212541 h 6261912"/>
                <a:gd name="connsiteX216" fmla="*/ 8928847 w 10322798"/>
                <a:gd name="connsiteY216" fmla="*/ 6221506 h 6261912"/>
                <a:gd name="connsiteX217" fmla="*/ 8543365 w 10322798"/>
                <a:gd name="connsiteY217" fmla="*/ 6230470 h 6261912"/>
                <a:gd name="connsiteX218" fmla="*/ 7781365 w 10322798"/>
                <a:gd name="connsiteY218" fmla="*/ 6194612 h 6261912"/>
                <a:gd name="connsiteX219" fmla="*/ 7611035 w 10322798"/>
                <a:gd name="connsiteY219" fmla="*/ 6158753 h 6261912"/>
                <a:gd name="connsiteX220" fmla="*/ 7440706 w 10322798"/>
                <a:gd name="connsiteY220" fmla="*/ 6131859 h 6261912"/>
                <a:gd name="connsiteX221" fmla="*/ 7324165 w 10322798"/>
                <a:gd name="connsiteY221" fmla="*/ 6104964 h 6261912"/>
                <a:gd name="connsiteX222" fmla="*/ 7234518 w 10322798"/>
                <a:gd name="connsiteY222" fmla="*/ 6087035 h 6261912"/>
                <a:gd name="connsiteX223" fmla="*/ 6992471 w 10322798"/>
                <a:gd name="connsiteY223" fmla="*/ 6060141 h 6261912"/>
                <a:gd name="connsiteX224" fmla="*/ 6947647 w 10322798"/>
                <a:gd name="connsiteY224" fmla="*/ 6051176 h 6261912"/>
                <a:gd name="connsiteX225" fmla="*/ 6858000 w 10322798"/>
                <a:gd name="connsiteY225" fmla="*/ 6042212 h 6261912"/>
                <a:gd name="connsiteX226" fmla="*/ 6624918 w 10322798"/>
                <a:gd name="connsiteY226" fmla="*/ 5997388 h 6261912"/>
                <a:gd name="connsiteX227" fmla="*/ 6562165 w 10322798"/>
                <a:gd name="connsiteY227" fmla="*/ 5988423 h 6261912"/>
                <a:gd name="connsiteX228" fmla="*/ 5853953 w 10322798"/>
                <a:gd name="connsiteY228" fmla="*/ 5997388 h 6261912"/>
                <a:gd name="connsiteX229" fmla="*/ 5782235 w 10322798"/>
                <a:gd name="connsiteY229" fmla="*/ 6006353 h 6261912"/>
                <a:gd name="connsiteX230" fmla="*/ 5307106 w 10322798"/>
                <a:gd name="connsiteY230" fmla="*/ 5997388 h 6261912"/>
                <a:gd name="connsiteX231" fmla="*/ 4177553 w 10322798"/>
                <a:gd name="connsiteY231" fmla="*/ 6006353 h 6261912"/>
                <a:gd name="connsiteX232" fmla="*/ 3585882 w 10322798"/>
                <a:gd name="connsiteY232" fmla="*/ 6024282 h 6261912"/>
                <a:gd name="connsiteX233" fmla="*/ 3487271 w 10322798"/>
                <a:gd name="connsiteY233" fmla="*/ 6033247 h 6261912"/>
                <a:gd name="connsiteX234" fmla="*/ 3415553 w 10322798"/>
                <a:gd name="connsiteY234" fmla="*/ 6042212 h 6261912"/>
                <a:gd name="connsiteX235" fmla="*/ 3083859 w 10322798"/>
                <a:gd name="connsiteY235" fmla="*/ 6069106 h 6261912"/>
                <a:gd name="connsiteX236" fmla="*/ 2904565 w 10322798"/>
                <a:gd name="connsiteY236" fmla="*/ 6087035 h 6261912"/>
                <a:gd name="connsiteX237" fmla="*/ 2761129 w 10322798"/>
                <a:gd name="connsiteY237" fmla="*/ 6096000 h 6261912"/>
                <a:gd name="connsiteX238" fmla="*/ 2447365 w 10322798"/>
                <a:gd name="connsiteY238" fmla="*/ 6122894 h 6261912"/>
                <a:gd name="connsiteX239" fmla="*/ 2268071 w 10322798"/>
                <a:gd name="connsiteY239" fmla="*/ 6131859 h 6261912"/>
                <a:gd name="connsiteX240" fmla="*/ 2017059 w 10322798"/>
                <a:gd name="connsiteY240" fmla="*/ 6149788 h 6261912"/>
                <a:gd name="connsiteX241" fmla="*/ 1577788 w 10322798"/>
                <a:gd name="connsiteY241" fmla="*/ 6140823 h 6261912"/>
                <a:gd name="connsiteX242" fmla="*/ 1515035 w 10322798"/>
                <a:gd name="connsiteY242" fmla="*/ 6131859 h 6261912"/>
                <a:gd name="connsiteX243" fmla="*/ 878541 w 10322798"/>
                <a:gd name="connsiteY243" fmla="*/ 6122894 h 6261912"/>
                <a:gd name="connsiteX244" fmla="*/ 842682 w 10322798"/>
                <a:gd name="connsiteY244" fmla="*/ 6113929 h 6261912"/>
                <a:gd name="connsiteX245" fmla="*/ 815788 w 10322798"/>
                <a:gd name="connsiteY245" fmla="*/ 6104964 h 6261912"/>
                <a:gd name="connsiteX246" fmla="*/ 744071 w 10322798"/>
                <a:gd name="connsiteY246" fmla="*/ 6096000 h 6261912"/>
                <a:gd name="connsiteX247" fmla="*/ 726141 w 10322798"/>
                <a:gd name="connsiteY247" fmla="*/ 6078070 h 6261912"/>
                <a:gd name="connsiteX248" fmla="*/ 618565 w 10322798"/>
                <a:gd name="connsiteY248" fmla="*/ 6051176 h 6261912"/>
                <a:gd name="connsiteX249" fmla="*/ 475129 w 10322798"/>
                <a:gd name="connsiteY249" fmla="*/ 6006353 h 6261912"/>
                <a:gd name="connsiteX250" fmla="*/ 394447 w 10322798"/>
                <a:gd name="connsiteY250" fmla="*/ 5961529 h 6261912"/>
                <a:gd name="connsiteX251" fmla="*/ 268941 w 10322798"/>
                <a:gd name="connsiteY251" fmla="*/ 5898776 h 6261912"/>
                <a:gd name="connsiteX252" fmla="*/ 170329 w 10322798"/>
                <a:gd name="connsiteY252" fmla="*/ 5844988 h 6261912"/>
                <a:gd name="connsiteX253" fmla="*/ 143435 w 10322798"/>
                <a:gd name="connsiteY253" fmla="*/ 5818094 h 6261912"/>
                <a:gd name="connsiteX254" fmla="*/ 107576 w 10322798"/>
                <a:gd name="connsiteY254" fmla="*/ 5800164 h 6261912"/>
                <a:gd name="connsiteX255" fmla="*/ 89647 w 10322798"/>
                <a:gd name="connsiteY255" fmla="*/ 5773270 h 6261912"/>
                <a:gd name="connsiteX256" fmla="*/ 35859 w 10322798"/>
                <a:gd name="connsiteY256" fmla="*/ 5737412 h 6261912"/>
                <a:gd name="connsiteX257" fmla="*/ 0 w 10322798"/>
                <a:gd name="connsiteY257" fmla="*/ 5710517 h 6261912"/>
                <a:gd name="connsiteX258" fmla="*/ 44823 w 10322798"/>
                <a:gd name="connsiteY258" fmla="*/ 5701553 h 6261912"/>
                <a:gd name="connsiteX259" fmla="*/ 80682 w 10322798"/>
                <a:gd name="connsiteY259" fmla="*/ 5692588 h 6261912"/>
                <a:gd name="connsiteX260" fmla="*/ 89647 w 10322798"/>
                <a:gd name="connsiteY260" fmla="*/ 5656729 h 6261912"/>
                <a:gd name="connsiteX261" fmla="*/ 62753 w 10322798"/>
                <a:gd name="connsiteY261" fmla="*/ 5585012 h 626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</a:cxnLst>
              <a:rect l="l" t="t" r="r" b="b"/>
              <a:pathLst>
                <a:path w="10322798" h="6261912">
                  <a:moveTo>
                    <a:pt x="62753" y="5585012"/>
                  </a:moveTo>
                  <a:lnTo>
                    <a:pt x="62753" y="5585012"/>
                  </a:lnTo>
                  <a:cubicBezTo>
                    <a:pt x="68729" y="5531224"/>
                    <a:pt x="70068" y="5476715"/>
                    <a:pt x="80682" y="5423647"/>
                  </a:cubicBezTo>
                  <a:cubicBezTo>
                    <a:pt x="82340" y="5415359"/>
                    <a:pt x="94418" y="5413056"/>
                    <a:pt x="98612" y="5405717"/>
                  </a:cubicBezTo>
                  <a:cubicBezTo>
                    <a:pt x="106596" y="5391745"/>
                    <a:pt x="109689" y="5375454"/>
                    <a:pt x="116541" y="5360894"/>
                  </a:cubicBezTo>
                  <a:cubicBezTo>
                    <a:pt x="197861" y="5188088"/>
                    <a:pt x="147277" y="5310946"/>
                    <a:pt x="188259" y="5208494"/>
                  </a:cubicBezTo>
                  <a:cubicBezTo>
                    <a:pt x="205553" y="5122017"/>
                    <a:pt x="184375" y="5198331"/>
                    <a:pt x="215153" y="5136776"/>
                  </a:cubicBezTo>
                  <a:cubicBezTo>
                    <a:pt x="219379" y="5128324"/>
                    <a:pt x="220800" y="5118730"/>
                    <a:pt x="224118" y="5109882"/>
                  </a:cubicBezTo>
                  <a:cubicBezTo>
                    <a:pt x="229768" y="5094815"/>
                    <a:pt x="234850" y="5079452"/>
                    <a:pt x="242047" y="5065059"/>
                  </a:cubicBezTo>
                  <a:cubicBezTo>
                    <a:pt x="272085" y="5004982"/>
                    <a:pt x="264384" y="5015829"/>
                    <a:pt x="295835" y="4984376"/>
                  </a:cubicBezTo>
                  <a:cubicBezTo>
                    <a:pt x="298823" y="4975411"/>
                    <a:pt x="299558" y="4965345"/>
                    <a:pt x="304800" y="4957482"/>
                  </a:cubicBezTo>
                  <a:cubicBezTo>
                    <a:pt x="320021" y="4934650"/>
                    <a:pt x="337539" y="4927694"/>
                    <a:pt x="358588" y="4912659"/>
                  </a:cubicBezTo>
                  <a:cubicBezTo>
                    <a:pt x="370746" y="4903974"/>
                    <a:pt x="383156" y="4895550"/>
                    <a:pt x="394447" y="4885764"/>
                  </a:cubicBezTo>
                  <a:cubicBezTo>
                    <a:pt x="515012" y="4781274"/>
                    <a:pt x="448174" y="4814071"/>
                    <a:pt x="537882" y="4778188"/>
                  </a:cubicBezTo>
                  <a:cubicBezTo>
                    <a:pt x="563802" y="4752268"/>
                    <a:pt x="576766" y="4737324"/>
                    <a:pt x="609600" y="4715435"/>
                  </a:cubicBezTo>
                  <a:cubicBezTo>
                    <a:pt x="620719" y="4708022"/>
                    <a:pt x="633506" y="4703482"/>
                    <a:pt x="645459" y="4697506"/>
                  </a:cubicBezTo>
                  <a:cubicBezTo>
                    <a:pt x="663388" y="4679576"/>
                    <a:pt x="679447" y="4659557"/>
                    <a:pt x="699247" y="4643717"/>
                  </a:cubicBezTo>
                  <a:cubicBezTo>
                    <a:pt x="714188" y="4631764"/>
                    <a:pt x="730541" y="4621389"/>
                    <a:pt x="744071" y="4607859"/>
                  </a:cubicBezTo>
                  <a:cubicBezTo>
                    <a:pt x="827388" y="4524543"/>
                    <a:pt x="763113" y="4562480"/>
                    <a:pt x="833718" y="4527176"/>
                  </a:cubicBezTo>
                  <a:cubicBezTo>
                    <a:pt x="857624" y="4497294"/>
                    <a:pt x="896153" y="4474654"/>
                    <a:pt x="905435" y="4437529"/>
                  </a:cubicBezTo>
                  <a:cubicBezTo>
                    <a:pt x="928026" y="4347166"/>
                    <a:pt x="897935" y="4450443"/>
                    <a:pt x="932329" y="4374776"/>
                  </a:cubicBezTo>
                  <a:cubicBezTo>
                    <a:pt x="942894" y="4351533"/>
                    <a:pt x="951149" y="4327280"/>
                    <a:pt x="959223" y="4303059"/>
                  </a:cubicBezTo>
                  <a:cubicBezTo>
                    <a:pt x="963119" y="4291370"/>
                    <a:pt x="963334" y="4278525"/>
                    <a:pt x="968188" y="4267200"/>
                  </a:cubicBezTo>
                  <a:cubicBezTo>
                    <a:pt x="972432" y="4257297"/>
                    <a:pt x="980772" y="4249661"/>
                    <a:pt x="986118" y="4240306"/>
                  </a:cubicBezTo>
                  <a:cubicBezTo>
                    <a:pt x="992748" y="4228703"/>
                    <a:pt x="997417" y="4216050"/>
                    <a:pt x="1004047" y="4204447"/>
                  </a:cubicBezTo>
                  <a:cubicBezTo>
                    <a:pt x="1039097" y="4143108"/>
                    <a:pt x="1005991" y="4220243"/>
                    <a:pt x="1048871" y="4123764"/>
                  </a:cubicBezTo>
                  <a:cubicBezTo>
                    <a:pt x="1070738" y="4074562"/>
                    <a:pt x="1042517" y="4115931"/>
                    <a:pt x="1066800" y="4043082"/>
                  </a:cubicBezTo>
                  <a:cubicBezTo>
                    <a:pt x="1070207" y="4032861"/>
                    <a:pt x="1079911" y="4025825"/>
                    <a:pt x="1084729" y="4016188"/>
                  </a:cubicBezTo>
                  <a:cubicBezTo>
                    <a:pt x="1088955" y="4007736"/>
                    <a:pt x="1088452" y="3997157"/>
                    <a:pt x="1093694" y="3989294"/>
                  </a:cubicBezTo>
                  <a:cubicBezTo>
                    <a:pt x="1100727" y="3978745"/>
                    <a:pt x="1113219" y="3972716"/>
                    <a:pt x="1120588" y="3962400"/>
                  </a:cubicBezTo>
                  <a:cubicBezTo>
                    <a:pt x="1128356" y="3951525"/>
                    <a:pt x="1127969" y="3934746"/>
                    <a:pt x="1138518" y="3926541"/>
                  </a:cubicBezTo>
                  <a:cubicBezTo>
                    <a:pt x="1156482" y="3912569"/>
                    <a:pt x="1180353" y="3908612"/>
                    <a:pt x="1201271" y="3899647"/>
                  </a:cubicBezTo>
                  <a:cubicBezTo>
                    <a:pt x="1231852" y="3853774"/>
                    <a:pt x="1203065" y="3887320"/>
                    <a:pt x="1255059" y="3854823"/>
                  </a:cubicBezTo>
                  <a:cubicBezTo>
                    <a:pt x="1267729" y="3846904"/>
                    <a:pt x="1278012" y="3835457"/>
                    <a:pt x="1290918" y="3827929"/>
                  </a:cubicBezTo>
                  <a:cubicBezTo>
                    <a:pt x="1290939" y="3827917"/>
                    <a:pt x="1380554" y="3783111"/>
                    <a:pt x="1398494" y="3774141"/>
                  </a:cubicBezTo>
                  <a:cubicBezTo>
                    <a:pt x="1410447" y="3768165"/>
                    <a:pt x="1423478" y="3763980"/>
                    <a:pt x="1434353" y="3756212"/>
                  </a:cubicBezTo>
                  <a:cubicBezTo>
                    <a:pt x="1455271" y="3741271"/>
                    <a:pt x="1477033" y="3727446"/>
                    <a:pt x="1497106" y="3711388"/>
                  </a:cubicBezTo>
                  <a:cubicBezTo>
                    <a:pt x="1507006" y="3703468"/>
                    <a:pt x="1513993" y="3692278"/>
                    <a:pt x="1524000" y="3684494"/>
                  </a:cubicBezTo>
                  <a:cubicBezTo>
                    <a:pt x="1541009" y="3671264"/>
                    <a:pt x="1562551" y="3663872"/>
                    <a:pt x="1577788" y="3648635"/>
                  </a:cubicBezTo>
                  <a:cubicBezTo>
                    <a:pt x="1611364" y="3615059"/>
                    <a:pt x="1592655" y="3625750"/>
                    <a:pt x="1631576" y="3612776"/>
                  </a:cubicBezTo>
                  <a:cubicBezTo>
                    <a:pt x="1643529" y="3603811"/>
                    <a:pt x="1654791" y="3593843"/>
                    <a:pt x="1667435" y="3585882"/>
                  </a:cubicBezTo>
                  <a:cubicBezTo>
                    <a:pt x="1735523" y="3543011"/>
                    <a:pt x="1807965" y="3506884"/>
                    <a:pt x="1873623" y="3460376"/>
                  </a:cubicBezTo>
                  <a:cubicBezTo>
                    <a:pt x="1881334" y="3454914"/>
                    <a:pt x="1876538" y="3440741"/>
                    <a:pt x="1882588" y="3433482"/>
                  </a:cubicBezTo>
                  <a:cubicBezTo>
                    <a:pt x="1892153" y="3422004"/>
                    <a:pt x="1907280" y="3416514"/>
                    <a:pt x="1918447" y="3406588"/>
                  </a:cubicBezTo>
                  <a:cubicBezTo>
                    <a:pt x="1934240" y="3392550"/>
                    <a:pt x="1948330" y="3376705"/>
                    <a:pt x="1963271" y="3361764"/>
                  </a:cubicBezTo>
                  <a:cubicBezTo>
                    <a:pt x="1978212" y="3346823"/>
                    <a:pt x="1991190" y="3329619"/>
                    <a:pt x="2008094" y="3316941"/>
                  </a:cubicBezTo>
                  <a:cubicBezTo>
                    <a:pt x="2020047" y="3307976"/>
                    <a:pt x="2033388" y="3300612"/>
                    <a:pt x="2043953" y="3290047"/>
                  </a:cubicBezTo>
                  <a:cubicBezTo>
                    <a:pt x="2057483" y="3276517"/>
                    <a:pt x="2066883" y="3259328"/>
                    <a:pt x="2079812" y="3245223"/>
                  </a:cubicBezTo>
                  <a:cubicBezTo>
                    <a:pt x="2099801" y="3223416"/>
                    <a:pt x="2121647" y="3203388"/>
                    <a:pt x="2142565" y="3182470"/>
                  </a:cubicBezTo>
                  <a:cubicBezTo>
                    <a:pt x="2154518" y="3170517"/>
                    <a:pt x="2164900" y="3156754"/>
                    <a:pt x="2178423" y="3146612"/>
                  </a:cubicBezTo>
                  <a:lnTo>
                    <a:pt x="2250141" y="3092823"/>
                  </a:lnTo>
                  <a:cubicBezTo>
                    <a:pt x="2256118" y="3080870"/>
                    <a:pt x="2262807" y="3069247"/>
                    <a:pt x="2268071" y="3056964"/>
                  </a:cubicBezTo>
                  <a:cubicBezTo>
                    <a:pt x="2302236" y="2977245"/>
                    <a:pt x="2233777" y="3000776"/>
                    <a:pt x="2393576" y="2886635"/>
                  </a:cubicBezTo>
                  <a:cubicBezTo>
                    <a:pt x="2473523" y="2829530"/>
                    <a:pt x="2438152" y="2859989"/>
                    <a:pt x="2501153" y="2796988"/>
                  </a:cubicBezTo>
                  <a:cubicBezTo>
                    <a:pt x="2510118" y="2788023"/>
                    <a:pt x="2521014" y="2780643"/>
                    <a:pt x="2528047" y="2770094"/>
                  </a:cubicBezTo>
                  <a:cubicBezTo>
                    <a:pt x="2540000" y="2752165"/>
                    <a:pt x="2545977" y="2728259"/>
                    <a:pt x="2563906" y="2716306"/>
                  </a:cubicBezTo>
                  <a:cubicBezTo>
                    <a:pt x="2601919" y="2690963"/>
                    <a:pt x="2581163" y="2703194"/>
                    <a:pt x="2626659" y="2680447"/>
                  </a:cubicBezTo>
                  <a:cubicBezTo>
                    <a:pt x="2678199" y="2611727"/>
                    <a:pt x="2628011" y="2670357"/>
                    <a:pt x="2680447" y="2626659"/>
                  </a:cubicBezTo>
                  <a:cubicBezTo>
                    <a:pt x="2690187" y="2618543"/>
                    <a:pt x="2696258" y="2605921"/>
                    <a:pt x="2707341" y="2599764"/>
                  </a:cubicBezTo>
                  <a:cubicBezTo>
                    <a:pt x="2723862" y="2590586"/>
                    <a:pt x="2743582" y="2588854"/>
                    <a:pt x="2761129" y="2581835"/>
                  </a:cubicBezTo>
                  <a:cubicBezTo>
                    <a:pt x="2773537" y="2576872"/>
                    <a:pt x="2785035" y="2569882"/>
                    <a:pt x="2796988" y="2563906"/>
                  </a:cubicBezTo>
                  <a:cubicBezTo>
                    <a:pt x="2814917" y="2545976"/>
                    <a:pt x="2830838" y="2525783"/>
                    <a:pt x="2850776" y="2510117"/>
                  </a:cubicBezTo>
                  <a:cubicBezTo>
                    <a:pt x="2872943" y="2492700"/>
                    <a:pt x="2899695" y="2481875"/>
                    <a:pt x="2922494" y="2465294"/>
                  </a:cubicBezTo>
                  <a:cubicBezTo>
                    <a:pt x="2932747" y="2457837"/>
                    <a:pt x="2939847" y="2446748"/>
                    <a:pt x="2949388" y="2438400"/>
                  </a:cubicBezTo>
                  <a:cubicBezTo>
                    <a:pt x="2963788" y="2425800"/>
                    <a:pt x="2980107" y="2415470"/>
                    <a:pt x="2994212" y="2402541"/>
                  </a:cubicBezTo>
                  <a:cubicBezTo>
                    <a:pt x="3016019" y="2382552"/>
                    <a:pt x="3040556" y="2364402"/>
                    <a:pt x="3056965" y="2339788"/>
                  </a:cubicBezTo>
                  <a:cubicBezTo>
                    <a:pt x="3062941" y="2330823"/>
                    <a:pt x="3067882" y="2321074"/>
                    <a:pt x="3074894" y="2312894"/>
                  </a:cubicBezTo>
                  <a:cubicBezTo>
                    <a:pt x="3085895" y="2300059"/>
                    <a:pt x="3110753" y="2277035"/>
                    <a:pt x="3110753" y="2277035"/>
                  </a:cubicBezTo>
                  <a:cubicBezTo>
                    <a:pt x="3134158" y="2206823"/>
                    <a:pt x="3103328" y="2285946"/>
                    <a:pt x="3200400" y="2169459"/>
                  </a:cubicBezTo>
                  <a:cubicBezTo>
                    <a:pt x="3206450" y="2162199"/>
                    <a:pt x="3203215" y="2149739"/>
                    <a:pt x="3209365" y="2142564"/>
                  </a:cubicBezTo>
                  <a:cubicBezTo>
                    <a:pt x="3239617" y="2107269"/>
                    <a:pt x="3275106" y="2076823"/>
                    <a:pt x="3307976" y="2043953"/>
                  </a:cubicBezTo>
                  <a:cubicBezTo>
                    <a:pt x="3313953" y="2037976"/>
                    <a:pt x="3318873" y="2030711"/>
                    <a:pt x="3325906" y="2026023"/>
                  </a:cubicBezTo>
                  <a:cubicBezTo>
                    <a:pt x="3365232" y="1999806"/>
                    <a:pt x="3344181" y="2014558"/>
                    <a:pt x="3388659" y="1981200"/>
                  </a:cubicBezTo>
                  <a:cubicBezTo>
                    <a:pt x="3391647" y="1972235"/>
                    <a:pt x="3390244" y="1960209"/>
                    <a:pt x="3397623" y="1954306"/>
                  </a:cubicBezTo>
                  <a:cubicBezTo>
                    <a:pt x="3407244" y="1946609"/>
                    <a:pt x="3421274" y="1947006"/>
                    <a:pt x="3433482" y="1945341"/>
                  </a:cubicBezTo>
                  <a:cubicBezTo>
                    <a:pt x="3487105" y="1938029"/>
                    <a:pt x="3541338" y="1935519"/>
                    <a:pt x="3594847" y="1927412"/>
                  </a:cubicBezTo>
                  <a:cubicBezTo>
                    <a:pt x="3640043" y="1920564"/>
                    <a:pt x="3729318" y="1900517"/>
                    <a:pt x="3729318" y="1900517"/>
                  </a:cubicBezTo>
                  <a:cubicBezTo>
                    <a:pt x="3738283" y="1894541"/>
                    <a:pt x="3747445" y="1888850"/>
                    <a:pt x="3756212" y="1882588"/>
                  </a:cubicBezTo>
                  <a:cubicBezTo>
                    <a:pt x="3768370" y="1873904"/>
                    <a:pt x="3778707" y="1862376"/>
                    <a:pt x="3792071" y="1855694"/>
                  </a:cubicBezTo>
                  <a:cubicBezTo>
                    <a:pt x="3803091" y="1850184"/>
                    <a:pt x="3815976" y="1849717"/>
                    <a:pt x="3827929" y="1846729"/>
                  </a:cubicBezTo>
                  <a:cubicBezTo>
                    <a:pt x="3839882" y="1837764"/>
                    <a:pt x="3852310" y="1829400"/>
                    <a:pt x="3863788" y="1819835"/>
                  </a:cubicBezTo>
                  <a:cubicBezTo>
                    <a:pt x="3870281" y="1814424"/>
                    <a:pt x="3874470" y="1806254"/>
                    <a:pt x="3881718" y="1801906"/>
                  </a:cubicBezTo>
                  <a:cubicBezTo>
                    <a:pt x="3889821" y="1797044"/>
                    <a:pt x="3899764" y="1796259"/>
                    <a:pt x="3908612" y="1792941"/>
                  </a:cubicBezTo>
                  <a:cubicBezTo>
                    <a:pt x="3923679" y="1787291"/>
                    <a:pt x="3938494" y="1780988"/>
                    <a:pt x="3953435" y="1775012"/>
                  </a:cubicBezTo>
                  <a:cubicBezTo>
                    <a:pt x="3959412" y="1769035"/>
                    <a:pt x="3962934" y="1757684"/>
                    <a:pt x="3971365" y="1757082"/>
                  </a:cubicBezTo>
                  <a:cubicBezTo>
                    <a:pt x="4007257" y="1754518"/>
                    <a:pt x="4043205" y="1761843"/>
                    <a:pt x="4078941" y="1766047"/>
                  </a:cubicBezTo>
                  <a:cubicBezTo>
                    <a:pt x="4112376" y="1769981"/>
                    <a:pt x="4122119" y="1774463"/>
                    <a:pt x="4150659" y="1783976"/>
                  </a:cubicBezTo>
                  <a:cubicBezTo>
                    <a:pt x="4154412" y="1783038"/>
                    <a:pt x="4206485" y="1770995"/>
                    <a:pt x="4213412" y="1766047"/>
                  </a:cubicBezTo>
                  <a:cubicBezTo>
                    <a:pt x="4227167" y="1756222"/>
                    <a:pt x="4236121" y="1740809"/>
                    <a:pt x="4249271" y="1730188"/>
                  </a:cubicBezTo>
                  <a:cubicBezTo>
                    <a:pt x="4424760" y="1588447"/>
                    <a:pt x="4382702" y="1616063"/>
                    <a:pt x="4491318" y="1550894"/>
                  </a:cubicBezTo>
                  <a:cubicBezTo>
                    <a:pt x="4508981" y="1480236"/>
                    <a:pt x="4484452" y="1539786"/>
                    <a:pt x="4572000" y="1479176"/>
                  </a:cubicBezTo>
                  <a:cubicBezTo>
                    <a:pt x="4589373" y="1467149"/>
                    <a:pt x="4602688" y="1450059"/>
                    <a:pt x="4616823" y="1434353"/>
                  </a:cubicBezTo>
                  <a:cubicBezTo>
                    <a:pt x="4629623" y="1420131"/>
                    <a:pt x="4639152" y="1403059"/>
                    <a:pt x="4652682" y="1389529"/>
                  </a:cubicBezTo>
                  <a:cubicBezTo>
                    <a:pt x="4666212" y="1375999"/>
                    <a:pt x="4683976" y="1367200"/>
                    <a:pt x="4697506" y="1353670"/>
                  </a:cubicBezTo>
                  <a:cubicBezTo>
                    <a:pt x="4720706" y="1330470"/>
                    <a:pt x="4757330" y="1278255"/>
                    <a:pt x="4787153" y="1255059"/>
                  </a:cubicBezTo>
                  <a:cubicBezTo>
                    <a:pt x="4800907" y="1244362"/>
                    <a:pt x="4818037" y="1238619"/>
                    <a:pt x="4831976" y="1228164"/>
                  </a:cubicBezTo>
                  <a:cubicBezTo>
                    <a:pt x="4842119" y="1220557"/>
                    <a:pt x="4850755" y="1211010"/>
                    <a:pt x="4858871" y="1201270"/>
                  </a:cubicBezTo>
                  <a:cubicBezTo>
                    <a:pt x="4865768" y="1192993"/>
                    <a:pt x="4868387" y="1181106"/>
                    <a:pt x="4876800" y="1174376"/>
                  </a:cubicBezTo>
                  <a:cubicBezTo>
                    <a:pt x="4884179" y="1168473"/>
                    <a:pt x="4894729" y="1168400"/>
                    <a:pt x="4903694" y="1165412"/>
                  </a:cubicBezTo>
                  <a:cubicBezTo>
                    <a:pt x="4924612" y="1147482"/>
                    <a:pt x="4946966" y="1131104"/>
                    <a:pt x="4966447" y="1111623"/>
                  </a:cubicBezTo>
                  <a:cubicBezTo>
                    <a:pt x="4977012" y="1101058"/>
                    <a:pt x="4983346" y="1086870"/>
                    <a:pt x="4993341" y="1075764"/>
                  </a:cubicBezTo>
                  <a:cubicBezTo>
                    <a:pt x="5032222" y="1032563"/>
                    <a:pt x="5090667" y="980998"/>
                    <a:pt x="5136776" y="950259"/>
                  </a:cubicBezTo>
                  <a:cubicBezTo>
                    <a:pt x="5150166" y="941333"/>
                    <a:pt x="5166659" y="938306"/>
                    <a:pt x="5181600" y="932329"/>
                  </a:cubicBezTo>
                  <a:cubicBezTo>
                    <a:pt x="5190565" y="923364"/>
                    <a:pt x="5197945" y="912468"/>
                    <a:pt x="5208494" y="905435"/>
                  </a:cubicBezTo>
                  <a:cubicBezTo>
                    <a:pt x="5216357" y="900193"/>
                    <a:pt x="5228129" y="902519"/>
                    <a:pt x="5235388" y="896470"/>
                  </a:cubicBezTo>
                  <a:cubicBezTo>
                    <a:pt x="5246866" y="886905"/>
                    <a:pt x="5251717" y="871177"/>
                    <a:pt x="5262282" y="860612"/>
                  </a:cubicBezTo>
                  <a:cubicBezTo>
                    <a:pt x="5328187" y="794707"/>
                    <a:pt x="5282179" y="848674"/>
                    <a:pt x="5351929" y="806823"/>
                  </a:cubicBezTo>
                  <a:cubicBezTo>
                    <a:pt x="5437481" y="755491"/>
                    <a:pt x="5358160" y="780611"/>
                    <a:pt x="5432612" y="762000"/>
                  </a:cubicBezTo>
                  <a:cubicBezTo>
                    <a:pt x="5444565" y="747059"/>
                    <a:pt x="5453164" y="728657"/>
                    <a:pt x="5468471" y="717176"/>
                  </a:cubicBezTo>
                  <a:cubicBezTo>
                    <a:pt x="5478327" y="709784"/>
                    <a:pt x="5494708" y="715909"/>
                    <a:pt x="5504329" y="708212"/>
                  </a:cubicBezTo>
                  <a:cubicBezTo>
                    <a:pt x="5511708" y="702309"/>
                    <a:pt x="5507244" y="688577"/>
                    <a:pt x="5513294" y="681317"/>
                  </a:cubicBezTo>
                  <a:cubicBezTo>
                    <a:pt x="5546425" y="641560"/>
                    <a:pt x="5589791" y="646296"/>
                    <a:pt x="5638800" y="636494"/>
                  </a:cubicBezTo>
                  <a:cubicBezTo>
                    <a:pt x="5650753" y="624541"/>
                    <a:pt x="5661937" y="611766"/>
                    <a:pt x="5674659" y="600635"/>
                  </a:cubicBezTo>
                  <a:cubicBezTo>
                    <a:pt x="5685903" y="590796"/>
                    <a:pt x="5700794" y="585085"/>
                    <a:pt x="5710518" y="573741"/>
                  </a:cubicBezTo>
                  <a:cubicBezTo>
                    <a:pt x="5719215" y="563594"/>
                    <a:pt x="5717499" y="545546"/>
                    <a:pt x="5728447" y="537882"/>
                  </a:cubicBezTo>
                  <a:cubicBezTo>
                    <a:pt x="5749363" y="523241"/>
                    <a:pt x="5776259" y="519953"/>
                    <a:pt x="5800165" y="510988"/>
                  </a:cubicBezTo>
                  <a:cubicBezTo>
                    <a:pt x="5815106" y="478117"/>
                    <a:pt x="5831901" y="446028"/>
                    <a:pt x="5844988" y="412376"/>
                  </a:cubicBezTo>
                  <a:cubicBezTo>
                    <a:pt x="5852873" y="392100"/>
                    <a:pt x="5856667" y="370460"/>
                    <a:pt x="5862918" y="349623"/>
                  </a:cubicBezTo>
                  <a:cubicBezTo>
                    <a:pt x="5865633" y="340572"/>
                    <a:pt x="5867656" y="331181"/>
                    <a:pt x="5871882" y="322729"/>
                  </a:cubicBezTo>
                  <a:cubicBezTo>
                    <a:pt x="5876700" y="313092"/>
                    <a:pt x="5881535" y="302732"/>
                    <a:pt x="5889812" y="295835"/>
                  </a:cubicBezTo>
                  <a:cubicBezTo>
                    <a:pt x="5900078" y="287280"/>
                    <a:pt x="5913718" y="283882"/>
                    <a:pt x="5925671" y="277906"/>
                  </a:cubicBezTo>
                  <a:cubicBezTo>
                    <a:pt x="5995601" y="207972"/>
                    <a:pt x="5882336" y="323588"/>
                    <a:pt x="5961529" y="233082"/>
                  </a:cubicBezTo>
                  <a:cubicBezTo>
                    <a:pt x="5988799" y="201917"/>
                    <a:pt x="6007469" y="194991"/>
                    <a:pt x="6024282" y="161364"/>
                  </a:cubicBezTo>
                  <a:cubicBezTo>
                    <a:pt x="6028508" y="152912"/>
                    <a:pt x="6029021" y="142922"/>
                    <a:pt x="6033247" y="134470"/>
                  </a:cubicBezTo>
                  <a:cubicBezTo>
                    <a:pt x="6045206" y="110551"/>
                    <a:pt x="6090707" y="58541"/>
                    <a:pt x="6104965" y="53788"/>
                  </a:cubicBezTo>
                  <a:cubicBezTo>
                    <a:pt x="6172564" y="31254"/>
                    <a:pt x="6089240" y="61651"/>
                    <a:pt x="6158753" y="26894"/>
                  </a:cubicBezTo>
                  <a:cubicBezTo>
                    <a:pt x="6167205" y="22668"/>
                    <a:pt x="6176561" y="20525"/>
                    <a:pt x="6185647" y="17929"/>
                  </a:cubicBezTo>
                  <a:cubicBezTo>
                    <a:pt x="6223094" y="7230"/>
                    <a:pt x="6233025" y="7044"/>
                    <a:pt x="6275294" y="0"/>
                  </a:cubicBezTo>
                  <a:cubicBezTo>
                    <a:pt x="6300294" y="3125"/>
                    <a:pt x="6362496" y="9127"/>
                    <a:pt x="6391835" y="17929"/>
                  </a:cubicBezTo>
                  <a:cubicBezTo>
                    <a:pt x="6407249" y="22553"/>
                    <a:pt x="6421718" y="29882"/>
                    <a:pt x="6436659" y="35859"/>
                  </a:cubicBezTo>
                  <a:cubicBezTo>
                    <a:pt x="6448612" y="47812"/>
                    <a:pt x="6459884" y="60487"/>
                    <a:pt x="6472518" y="71717"/>
                  </a:cubicBezTo>
                  <a:cubicBezTo>
                    <a:pt x="6486819" y="84429"/>
                    <a:pt x="6503811" y="94046"/>
                    <a:pt x="6517341" y="107576"/>
                  </a:cubicBezTo>
                  <a:cubicBezTo>
                    <a:pt x="6612098" y="202334"/>
                    <a:pt x="6468366" y="81533"/>
                    <a:pt x="6580094" y="179294"/>
                  </a:cubicBezTo>
                  <a:cubicBezTo>
                    <a:pt x="6672097" y="259796"/>
                    <a:pt x="6566355" y="156590"/>
                    <a:pt x="6642847" y="233082"/>
                  </a:cubicBezTo>
                  <a:cubicBezTo>
                    <a:pt x="6657805" y="307870"/>
                    <a:pt x="6636619" y="253748"/>
                    <a:pt x="6687671" y="304800"/>
                  </a:cubicBezTo>
                  <a:cubicBezTo>
                    <a:pt x="6701357" y="318486"/>
                    <a:pt x="6825315" y="462690"/>
                    <a:pt x="6875929" y="493059"/>
                  </a:cubicBezTo>
                  <a:cubicBezTo>
                    <a:pt x="6897822" y="506195"/>
                    <a:pt x="6924811" y="508535"/>
                    <a:pt x="6947647" y="519953"/>
                  </a:cubicBezTo>
                  <a:cubicBezTo>
                    <a:pt x="7051038" y="571648"/>
                    <a:pt x="6954195" y="546365"/>
                    <a:pt x="7046259" y="564776"/>
                  </a:cubicBezTo>
                  <a:cubicBezTo>
                    <a:pt x="7067177" y="576729"/>
                    <a:pt x="7087463" y="589861"/>
                    <a:pt x="7109012" y="600635"/>
                  </a:cubicBezTo>
                  <a:cubicBezTo>
                    <a:pt x="7123405" y="607832"/>
                    <a:pt x="7139442" y="611367"/>
                    <a:pt x="7153835" y="618564"/>
                  </a:cubicBezTo>
                  <a:cubicBezTo>
                    <a:pt x="7223353" y="653323"/>
                    <a:pt x="7140020" y="622924"/>
                    <a:pt x="7207623" y="645459"/>
                  </a:cubicBezTo>
                  <a:cubicBezTo>
                    <a:pt x="7213600" y="651435"/>
                    <a:pt x="7220865" y="656355"/>
                    <a:pt x="7225553" y="663388"/>
                  </a:cubicBezTo>
                  <a:cubicBezTo>
                    <a:pt x="7239619" y="684487"/>
                    <a:pt x="7243068" y="707797"/>
                    <a:pt x="7261412" y="726141"/>
                  </a:cubicBezTo>
                  <a:cubicBezTo>
                    <a:pt x="7269031" y="733759"/>
                    <a:pt x="7279341" y="738094"/>
                    <a:pt x="7288306" y="744070"/>
                  </a:cubicBezTo>
                  <a:cubicBezTo>
                    <a:pt x="7295597" y="765942"/>
                    <a:pt x="7297823" y="780482"/>
                    <a:pt x="7315200" y="797859"/>
                  </a:cubicBezTo>
                  <a:cubicBezTo>
                    <a:pt x="7325765" y="808424"/>
                    <a:pt x="7340494" y="814188"/>
                    <a:pt x="7351059" y="824753"/>
                  </a:cubicBezTo>
                  <a:cubicBezTo>
                    <a:pt x="7364589" y="838283"/>
                    <a:pt x="7374965" y="854635"/>
                    <a:pt x="7386918" y="869576"/>
                  </a:cubicBezTo>
                  <a:cubicBezTo>
                    <a:pt x="7393364" y="895361"/>
                    <a:pt x="7390303" y="909259"/>
                    <a:pt x="7413812" y="923364"/>
                  </a:cubicBezTo>
                  <a:cubicBezTo>
                    <a:pt x="7421915" y="928226"/>
                    <a:pt x="7431741" y="929341"/>
                    <a:pt x="7440706" y="932329"/>
                  </a:cubicBezTo>
                  <a:cubicBezTo>
                    <a:pt x="7484145" y="993868"/>
                    <a:pt x="7558596" y="1087766"/>
                    <a:pt x="7593106" y="1165412"/>
                  </a:cubicBezTo>
                  <a:cubicBezTo>
                    <a:pt x="7646828" y="1286285"/>
                    <a:pt x="7584939" y="1211033"/>
                    <a:pt x="7664823" y="1290917"/>
                  </a:cubicBezTo>
                  <a:cubicBezTo>
                    <a:pt x="7691717" y="1353670"/>
                    <a:pt x="7708703" y="1421671"/>
                    <a:pt x="7745506" y="1479176"/>
                  </a:cubicBezTo>
                  <a:cubicBezTo>
                    <a:pt x="7758493" y="1499468"/>
                    <a:pt x="7790352" y="1498918"/>
                    <a:pt x="7808259" y="1515035"/>
                  </a:cubicBezTo>
                  <a:cubicBezTo>
                    <a:pt x="7821210" y="1526691"/>
                    <a:pt x="7824190" y="1546316"/>
                    <a:pt x="7835153" y="1559859"/>
                  </a:cubicBezTo>
                  <a:cubicBezTo>
                    <a:pt x="7875126" y="1609238"/>
                    <a:pt x="7922541" y="1652469"/>
                    <a:pt x="7960659" y="1703294"/>
                  </a:cubicBezTo>
                  <a:cubicBezTo>
                    <a:pt x="7995160" y="1749295"/>
                    <a:pt x="7976988" y="1728588"/>
                    <a:pt x="8014447" y="1766047"/>
                  </a:cubicBezTo>
                  <a:cubicBezTo>
                    <a:pt x="8026400" y="1789953"/>
                    <a:pt x="8035957" y="1815215"/>
                    <a:pt x="8050306" y="1837764"/>
                  </a:cubicBezTo>
                  <a:cubicBezTo>
                    <a:pt x="8085951" y="1893777"/>
                    <a:pt x="8117403" y="1947085"/>
                    <a:pt x="8157882" y="1999129"/>
                  </a:cubicBezTo>
                  <a:cubicBezTo>
                    <a:pt x="8163071" y="2005801"/>
                    <a:pt x="8169495" y="2011444"/>
                    <a:pt x="8175812" y="2017059"/>
                  </a:cubicBezTo>
                  <a:cubicBezTo>
                    <a:pt x="8208514" y="2046127"/>
                    <a:pt x="8264461" y="2089304"/>
                    <a:pt x="8292353" y="2124635"/>
                  </a:cubicBezTo>
                  <a:cubicBezTo>
                    <a:pt x="8489902" y="2374864"/>
                    <a:pt x="8307163" y="2149189"/>
                    <a:pt x="8399929" y="2294964"/>
                  </a:cubicBezTo>
                  <a:cubicBezTo>
                    <a:pt x="8426014" y="2335954"/>
                    <a:pt x="8488916" y="2392915"/>
                    <a:pt x="8516471" y="2420470"/>
                  </a:cubicBezTo>
                  <a:lnTo>
                    <a:pt x="8516471" y="2420470"/>
                  </a:lnTo>
                  <a:cubicBezTo>
                    <a:pt x="8654615" y="2627689"/>
                    <a:pt x="8526118" y="2457014"/>
                    <a:pt x="8641976" y="2572870"/>
                  </a:cubicBezTo>
                  <a:cubicBezTo>
                    <a:pt x="8649595" y="2580489"/>
                    <a:pt x="8654196" y="2590627"/>
                    <a:pt x="8659906" y="2599764"/>
                  </a:cubicBezTo>
                  <a:cubicBezTo>
                    <a:pt x="8669141" y="2614540"/>
                    <a:pt x="8676808" y="2630313"/>
                    <a:pt x="8686800" y="2644588"/>
                  </a:cubicBezTo>
                  <a:cubicBezTo>
                    <a:pt x="8715417" y="2685470"/>
                    <a:pt x="8731702" y="2698455"/>
                    <a:pt x="8767482" y="2734235"/>
                  </a:cubicBezTo>
                  <a:cubicBezTo>
                    <a:pt x="8788475" y="2797211"/>
                    <a:pt x="8769766" y="2754449"/>
                    <a:pt x="8857129" y="2841812"/>
                  </a:cubicBezTo>
                  <a:lnTo>
                    <a:pt x="8875059" y="2859741"/>
                  </a:lnTo>
                  <a:cubicBezTo>
                    <a:pt x="8892148" y="2893920"/>
                    <a:pt x="8897367" y="2906650"/>
                    <a:pt x="8919882" y="2940423"/>
                  </a:cubicBezTo>
                  <a:cubicBezTo>
                    <a:pt x="8967667" y="3012100"/>
                    <a:pt x="8927262" y="2949280"/>
                    <a:pt x="8964706" y="2994212"/>
                  </a:cubicBezTo>
                  <a:cubicBezTo>
                    <a:pt x="8974271" y="3005690"/>
                    <a:pt x="8981504" y="3019056"/>
                    <a:pt x="8991600" y="3030070"/>
                  </a:cubicBezTo>
                  <a:cubicBezTo>
                    <a:pt x="9047303" y="3090837"/>
                    <a:pt x="9107941" y="3147069"/>
                    <a:pt x="9161929" y="3209364"/>
                  </a:cubicBezTo>
                  <a:cubicBezTo>
                    <a:pt x="9185818" y="3236929"/>
                    <a:pt x="9202146" y="3270330"/>
                    <a:pt x="9224682" y="3299012"/>
                  </a:cubicBezTo>
                  <a:cubicBezTo>
                    <a:pt x="9235126" y="3312304"/>
                    <a:pt x="9249410" y="3322149"/>
                    <a:pt x="9260541" y="3334870"/>
                  </a:cubicBezTo>
                  <a:cubicBezTo>
                    <a:pt x="9270380" y="3346114"/>
                    <a:pt x="9277509" y="3359562"/>
                    <a:pt x="9287435" y="3370729"/>
                  </a:cubicBezTo>
                  <a:cubicBezTo>
                    <a:pt x="9301473" y="3386522"/>
                    <a:pt x="9316466" y="3401515"/>
                    <a:pt x="9332259" y="3415553"/>
                  </a:cubicBezTo>
                  <a:cubicBezTo>
                    <a:pt x="9343426" y="3425479"/>
                    <a:pt x="9358067" y="3431391"/>
                    <a:pt x="9368118" y="3442447"/>
                  </a:cubicBezTo>
                  <a:cubicBezTo>
                    <a:pt x="9388219" y="3464558"/>
                    <a:pt x="9400776" y="3493034"/>
                    <a:pt x="9421906" y="3514164"/>
                  </a:cubicBezTo>
                  <a:cubicBezTo>
                    <a:pt x="9535755" y="3628013"/>
                    <a:pt x="9481839" y="3586990"/>
                    <a:pt x="9574306" y="3648635"/>
                  </a:cubicBezTo>
                  <a:cubicBezTo>
                    <a:pt x="9580282" y="3663576"/>
                    <a:pt x="9583309" y="3680069"/>
                    <a:pt x="9592235" y="3693459"/>
                  </a:cubicBezTo>
                  <a:cubicBezTo>
                    <a:pt x="9601612" y="3707524"/>
                    <a:pt x="9615373" y="3718186"/>
                    <a:pt x="9628094" y="3729317"/>
                  </a:cubicBezTo>
                  <a:cubicBezTo>
                    <a:pt x="9662694" y="3759592"/>
                    <a:pt x="9673793" y="3761132"/>
                    <a:pt x="9717741" y="3783106"/>
                  </a:cubicBezTo>
                  <a:cubicBezTo>
                    <a:pt x="9735670" y="3804024"/>
                    <a:pt x="9752048" y="3826378"/>
                    <a:pt x="9771529" y="3845859"/>
                  </a:cubicBezTo>
                  <a:cubicBezTo>
                    <a:pt x="9785059" y="3859389"/>
                    <a:pt x="9805462" y="3865985"/>
                    <a:pt x="9816353" y="3881717"/>
                  </a:cubicBezTo>
                  <a:cubicBezTo>
                    <a:pt x="9833105" y="3905915"/>
                    <a:pt x="9836787" y="3937335"/>
                    <a:pt x="9852212" y="3962400"/>
                  </a:cubicBezTo>
                  <a:cubicBezTo>
                    <a:pt x="9861071" y="3976797"/>
                    <a:pt x="9876841" y="3985625"/>
                    <a:pt x="9888071" y="3998259"/>
                  </a:cubicBezTo>
                  <a:cubicBezTo>
                    <a:pt x="9900783" y="4012560"/>
                    <a:pt x="9911477" y="4028555"/>
                    <a:pt x="9923929" y="4043082"/>
                  </a:cubicBezTo>
                  <a:cubicBezTo>
                    <a:pt x="9929430" y="4049499"/>
                    <a:pt x="9936448" y="4054519"/>
                    <a:pt x="9941859" y="4061012"/>
                  </a:cubicBezTo>
                  <a:cubicBezTo>
                    <a:pt x="9966357" y="4090410"/>
                    <a:pt x="9989670" y="4120777"/>
                    <a:pt x="10013576" y="4150659"/>
                  </a:cubicBezTo>
                  <a:cubicBezTo>
                    <a:pt x="10043458" y="4252259"/>
                    <a:pt x="10071214" y="4354509"/>
                    <a:pt x="10103223" y="4455459"/>
                  </a:cubicBezTo>
                  <a:cubicBezTo>
                    <a:pt x="10110101" y="4477152"/>
                    <a:pt x="10122921" y="4496622"/>
                    <a:pt x="10130118" y="4518212"/>
                  </a:cubicBezTo>
                  <a:cubicBezTo>
                    <a:pt x="10137910" y="4541589"/>
                    <a:pt x="10142506" y="4565919"/>
                    <a:pt x="10148047" y="4589929"/>
                  </a:cubicBezTo>
                  <a:cubicBezTo>
                    <a:pt x="10151473" y="4604776"/>
                    <a:pt x="10151805" y="4620433"/>
                    <a:pt x="10157012" y="4634753"/>
                  </a:cubicBezTo>
                  <a:cubicBezTo>
                    <a:pt x="10163862" y="4653592"/>
                    <a:pt x="10174941" y="4670612"/>
                    <a:pt x="10183906" y="4688541"/>
                  </a:cubicBezTo>
                  <a:cubicBezTo>
                    <a:pt x="10186894" y="4727388"/>
                    <a:pt x="10188319" y="4766387"/>
                    <a:pt x="10192871" y="4805082"/>
                  </a:cubicBezTo>
                  <a:cubicBezTo>
                    <a:pt x="10194311" y="4817318"/>
                    <a:pt x="10200667" y="4828676"/>
                    <a:pt x="10201835" y="4840941"/>
                  </a:cubicBezTo>
                  <a:cubicBezTo>
                    <a:pt x="10206660" y="4891600"/>
                    <a:pt x="10206574" y="4942629"/>
                    <a:pt x="10210800" y="4993341"/>
                  </a:cubicBezTo>
                  <a:cubicBezTo>
                    <a:pt x="10212555" y="5014398"/>
                    <a:pt x="10216470" y="5035223"/>
                    <a:pt x="10219765" y="5056094"/>
                  </a:cubicBezTo>
                  <a:cubicBezTo>
                    <a:pt x="10251870" y="5259424"/>
                    <a:pt x="10226332" y="5084141"/>
                    <a:pt x="10246659" y="5226423"/>
                  </a:cubicBezTo>
                  <a:cubicBezTo>
                    <a:pt x="10249647" y="5274235"/>
                    <a:pt x="10251081" y="5322170"/>
                    <a:pt x="10255623" y="5369859"/>
                  </a:cubicBezTo>
                  <a:cubicBezTo>
                    <a:pt x="10257068" y="5385027"/>
                    <a:pt x="10262574" y="5399579"/>
                    <a:pt x="10264588" y="5414682"/>
                  </a:cubicBezTo>
                  <a:cubicBezTo>
                    <a:pt x="10268557" y="5444450"/>
                    <a:pt x="10263558" y="5476010"/>
                    <a:pt x="10273553" y="5504329"/>
                  </a:cubicBezTo>
                  <a:cubicBezTo>
                    <a:pt x="10282108" y="5528569"/>
                    <a:pt x="10303435" y="5546164"/>
                    <a:pt x="10318376" y="5567082"/>
                  </a:cubicBezTo>
                  <a:cubicBezTo>
                    <a:pt x="10315388" y="5653741"/>
                    <a:pt x="10322798" y="5741388"/>
                    <a:pt x="10309412" y="5827059"/>
                  </a:cubicBezTo>
                  <a:cubicBezTo>
                    <a:pt x="10307105" y="5841821"/>
                    <a:pt x="10281472" y="5841283"/>
                    <a:pt x="10273553" y="5853953"/>
                  </a:cubicBezTo>
                  <a:cubicBezTo>
                    <a:pt x="10265477" y="5866874"/>
                    <a:pt x="10274504" y="5887207"/>
                    <a:pt x="10264588" y="5898776"/>
                  </a:cubicBezTo>
                  <a:cubicBezTo>
                    <a:pt x="10170323" y="6008751"/>
                    <a:pt x="10188210" y="5952683"/>
                    <a:pt x="10094259" y="6015317"/>
                  </a:cubicBezTo>
                  <a:cubicBezTo>
                    <a:pt x="10071336" y="6030599"/>
                    <a:pt x="10050987" y="6049625"/>
                    <a:pt x="10031506" y="6069106"/>
                  </a:cubicBezTo>
                  <a:cubicBezTo>
                    <a:pt x="10015003" y="6085609"/>
                    <a:pt x="10006946" y="6111315"/>
                    <a:pt x="9986682" y="6122894"/>
                  </a:cubicBezTo>
                  <a:cubicBezTo>
                    <a:pt x="9962762" y="6136563"/>
                    <a:pt x="9932894" y="6134847"/>
                    <a:pt x="9906000" y="6140823"/>
                  </a:cubicBezTo>
                  <a:cubicBezTo>
                    <a:pt x="9879106" y="6155764"/>
                    <a:pt x="9854900" y="6177195"/>
                    <a:pt x="9825318" y="6185647"/>
                  </a:cubicBezTo>
                  <a:cubicBezTo>
                    <a:pt x="9753706" y="6206108"/>
                    <a:pt x="9731366" y="6197337"/>
                    <a:pt x="9672918" y="6185647"/>
                  </a:cubicBezTo>
                  <a:cubicBezTo>
                    <a:pt x="9622118" y="6188635"/>
                    <a:pt x="9571230" y="6190386"/>
                    <a:pt x="9520518" y="6194612"/>
                  </a:cubicBezTo>
                  <a:cubicBezTo>
                    <a:pt x="9499461" y="6196367"/>
                    <a:pt x="9478808" y="6201663"/>
                    <a:pt x="9457765" y="6203576"/>
                  </a:cubicBezTo>
                  <a:cubicBezTo>
                    <a:pt x="9413026" y="6207643"/>
                    <a:pt x="9368118" y="6209553"/>
                    <a:pt x="9323294" y="6212541"/>
                  </a:cubicBezTo>
                  <a:cubicBezTo>
                    <a:pt x="9119196" y="6253360"/>
                    <a:pt x="9313408" y="6221506"/>
                    <a:pt x="8928847" y="6221506"/>
                  </a:cubicBezTo>
                  <a:cubicBezTo>
                    <a:pt x="8800318" y="6221506"/>
                    <a:pt x="8671859" y="6227482"/>
                    <a:pt x="8543365" y="6230470"/>
                  </a:cubicBezTo>
                  <a:cubicBezTo>
                    <a:pt x="8069162" y="6223696"/>
                    <a:pt x="8077481" y="6261912"/>
                    <a:pt x="7781365" y="6194612"/>
                  </a:cubicBezTo>
                  <a:cubicBezTo>
                    <a:pt x="7603402" y="6154165"/>
                    <a:pt x="7874183" y="6201196"/>
                    <a:pt x="7611035" y="6158753"/>
                  </a:cubicBezTo>
                  <a:lnTo>
                    <a:pt x="7440706" y="6131859"/>
                  </a:lnTo>
                  <a:cubicBezTo>
                    <a:pt x="7363056" y="6100798"/>
                    <a:pt x="7427506" y="6122187"/>
                    <a:pt x="7324165" y="6104964"/>
                  </a:cubicBezTo>
                  <a:cubicBezTo>
                    <a:pt x="7294106" y="6099954"/>
                    <a:pt x="7264718" y="6091116"/>
                    <a:pt x="7234518" y="6087035"/>
                  </a:cubicBezTo>
                  <a:cubicBezTo>
                    <a:pt x="7154070" y="6076164"/>
                    <a:pt x="7073023" y="6070210"/>
                    <a:pt x="6992471" y="6060141"/>
                  </a:cubicBezTo>
                  <a:cubicBezTo>
                    <a:pt x="6977351" y="6058251"/>
                    <a:pt x="6962751" y="6053190"/>
                    <a:pt x="6947647" y="6051176"/>
                  </a:cubicBezTo>
                  <a:cubicBezTo>
                    <a:pt x="6917879" y="6047207"/>
                    <a:pt x="6887623" y="6047149"/>
                    <a:pt x="6858000" y="6042212"/>
                  </a:cubicBezTo>
                  <a:cubicBezTo>
                    <a:pt x="6779959" y="6029205"/>
                    <a:pt x="6702759" y="6011541"/>
                    <a:pt x="6624918" y="5997388"/>
                  </a:cubicBezTo>
                  <a:cubicBezTo>
                    <a:pt x="6604129" y="5993608"/>
                    <a:pt x="6583083" y="5991411"/>
                    <a:pt x="6562165" y="5988423"/>
                  </a:cubicBezTo>
                  <a:lnTo>
                    <a:pt x="5853953" y="5997388"/>
                  </a:lnTo>
                  <a:cubicBezTo>
                    <a:pt x="5829867" y="5997942"/>
                    <a:pt x="5806327" y="6006353"/>
                    <a:pt x="5782235" y="6006353"/>
                  </a:cubicBezTo>
                  <a:cubicBezTo>
                    <a:pt x="5623830" y="6006353"/>
                    <a:pt x="5465482" y="6000376"/>
                    <a:pt x="5307106" y="5997388"/>
                  </a:cubicBezTo>
                  <a:lnTo>
                    <a:pt x="4177553" y="6006353"/>
                  </a:lnTo>
                  <a:cubicBezTo>
                    <a:pt x="3931151" y="6009304"/>
                    <a:pt x="3812948" y="6015199"/>
                    <a:pt x="3585882" y="6024282"/>
                  </a:cubicBezTo>
                  <a:lnTo>
                    <a:pt x="3487271" y="6033247"/>
                  </a:lnTo>
                  <a:cubicBezTo>
                    <a:pt x="3463311" y="6035769"/>
                    <a:pt x="3439550" y="6040079"/>
                    <a:pt x="3415553" y="6042212"/>
                  </a:cubicBezTo>
                  <a:lnTo>
                    <a:pt x="3083859" y="6069106"/>
                  </a:lnTo>
                  <a:cubicBezTo>
                    <a:pt x="3024026" y="6074354"/>
                    <a:pt x="2964511" y="6083288"/>
                    <a:pt x="2904565" y="6087035"/>
                  </a:cubicBezTo>
                  <a:lnTo>
                    <a:pt x="2761129" y="6096000"/>
                  </a:lnTo>
                  <a:lnTo>
                    <a:pt x="2447365" y="6122894"/>
                  </a:lnTo>
                  <a:cubicBezTo>
                    <a:pt x="2387683" y="6127235"/>
                    <a:pt x="2327813" y="6128445"/>
                    <a:pt x="2268071" y="6131859"/>
                  </a:cubicBezTo>
                  <a:cubicBezTo>
                    <a:pt x="2178135" y="6136998"/>
                    <a:pt x="2106049" y="6142942"/>
                    <a:pt x="2017059" y="6149788"/>
                  </a:cubicBezTo>
                  <a:lnTo>
                    <a:pt x="1577788" y="6140823"/>
                  </a:lnTo>
                  <a:cubicBezTo>
                    <a:pt x="1556671" y="6140069"/>
                    <a:pt x="1536158" y="6132401"/>
                    <a:pt x="1515035" y="6131859"/>
                  </a:cubicBezTo>
                  <a:cubicBezTo>
                    <a:pt x="1302919" y="6126420"/>
                    <a:pt x="1090706" y="6125882"/>
                    <a:pt x="878541" y="6122894"/>
                  </a:cubicBezTo>
                  <a:cubicBezTo>
                    <a:pt x="866588" y="6119906"/>
                    <a:pt x="854529" y="6117314"/>
                    <a:pt x="842682" y="6113929"/>
                  </a:cubicBezTo>
                  <a:cubicBezTo>
                    <a:pt x="833596" y="6111333"/>
                    <a:pt x="825085" y="6106654"/>
                    <a:pt x="815788" y="6104964"/>
                  </a:cubicBezTo>
                  <a:cubicBezTo>
                    <a:pt x="792085" y="6100654"/>
                    <a:pt x="767977" y="6098988"/>
                    <a:pt x="744071" y="6096000"/>
                  </a:cubicBezTo>
                  <a:cubicBezTo>
                    <a:pt x="738094" y="6090023"/>
                    <a:pt x="734101" y="6080913"/>
                    <a:pt x="726141" y="6078070"/>
                  </a:cubicBezTo>
                  <a:cubicBezTo>
                    <a:pt x="691332" y="6065638"/>
                    <a:pt x="653845" y="6062201"/>
                    <a:pt x="618565" y="6051176"/>
                  </a:cubicBezTo>
                  <a:lnTo>
                    <a:pt x="475129" y="6006353"/>
                  </a:lnTo>
                  <a:cubicBezTo>
                    <a:pt x="417874" y="5988273"/>
                    <a:pt x="478716" y="6007877"/>
                    <a:pt x="394447" y="5961529"/>
                  </a:cubicBezTo>
                  <a:cubicBezTo>
                    <a:pt x="353463" y="5938988"/>
                    <a:pt x="309552" y="5921982"/>
                    <a:pt x="268941" y="5898776"/>
                  </a:cubicBezTo>
                  <a:cubicBezTo>
                    <a:pt x="194585" y="5856287"/>
                    <a:pt x="227737" y="5873691"/>
                    <a:pt x="170329" y="5844988"/>
                  </a:cubicBezTo>
                  <a:cubicBezTo>
                    <a:pt x="161364" y="5836023"/>
                    <a:pt x="153751" y="5825463"/>
                    <a:pt x="143435" y="5818094"/>
                  </a:cubicBezTo>
                  <a:cubicBezTo>
                    <a:pt x="132560" y="5810326"/>
                    <a:pt x="117842" y="5808719"/>
                    <a:pt x="107576" y="5800164"/>
                  </a:cubicBezTo>
                  <a:cubicBezTo>
                    <a:pt x="99299" y="5793267"/>
                    <a:pt x="97755" y="5780365"/>
                    <a:pt x="89647" y="5773270"/>
                  </a:cubicBezTo>
                  <a:cubicBezTo>
                    <a:pt x="73430" y="5759080"/>
                    <a:pt x="53512" y="5749769"/>
                    <a:pt x="35859" y="5737412"/>
                  </a:cubicBezTo>
                  <a:cubicBezTo>
                    <a:pt x="23619" y="5728844"/>
                    <a:pt x="11953" y="5719482"/>
                    <a:pt x="0" y="5710517"/>
                  </a:cubicBezTo>
                  <a:cubicBezTo>
                    <a:pt x="14941" y="5707529"/>
                    <a:pt x="29949" y="5704858"/>
                    <a:pt x="44823" y="5701553"/>
                  </a:cubicBezTo>
                  <a:cubicBezTo>
                    <a:pt x="56851" y="5698880"/>
                    <a:pt x="71970" y="5701300"/>
                    <a:pt x="80682" y="5692588"/>
                  </a:cubicBezTo>
                  <a:cubicBezTo>
                    <a:pt x="89394" y="5683876"/>
                    <a:pt x="86659" y="5668682"/>
                    <a:pt x="89647" y="5656729"/>
                  </a:cubicBezTo>
                  <a:cubicBezTo>
                    <a:pt x="80259" y="5591018"/>
                    <a:pt x="67235" y="5596965"/>
                    <a:pt x="62753" y="5585012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152400" y="762000"/>
              <a:ext cx="4038600" cy="2133600"/>
            </a:xfrm>
            <a:prstGeom prst="ellipse">
              <a:avLst/>
            </a:prstGeom>
            <a:solidFill>
              <a:schemeClr val="bg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09600" y="990600"/>
              <a:ext cx="3200400" cy="1600200"/>
            </a:xfrm>
            <a:prstGeom prst="ellipse">
              <a:avLst/>
            </a:prstGeom>
            <a:solidFill>
              <a:schemeClr val="bg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Freeform 22"/>
          <p:cNvSpPr/>
          <p:nvPr/>
        </p:nvSpPr>
        <p:spPr>
          <a:xfrm rot="1745390" flipH="1">
            <a:off x="4105705" y="1087433"/>
            <a:ext cx="1649034" cy="5405854"/>
          </a:xfrm>
          <a:custGeom>
            <a:avLst/>
            <a:gdLst>
              <a:gd name="connsiteX0" fmla="*/ 0 w 1333500"/>
              <a:gd name="connsiteY0" fmla="*/ 5330952 h 5330952"/>
              <a:gd name="connsiteX1" fmla="*/ 859536 w 1333500"/>
              <a:gd name="connsiteY1" fmla="*/ 4325112 h 5330952"/>
              <a:gd name="connsiteX2" fmla="*/ 1088136 w 1333500"/>
              <a:gd name="connsiteY2" fmla="*/ 3200400 h 5330952"/>
              <a:gd name="connsiteX3" fmla="*/ 301752 w 1333500"/>
              <a:gd name="connsiteY3" fmla="*/ 2240280 h 5330952"/>
              <a:gd name="connsiteX4" fmla="*/ 1216152 w 1333500"/>
              <a:gd name="connsiteY4" fmla="*/ 1408176 h 5330952"/>
              <a:gd name="connsiteX5" fmla="*/ 1005840 w 1333500"/>
              <a:gd name="connsiteY5" fmla="*/ 621792 h 5330952"/>
              <a:gd name="connsiteX6" fmla="*/ 1069848 w 1333500"/>
              <a:gd name="connsiteY6" fmla="*/ 192024 h 5330952"/>
              <a:gd name="connsiteX7" fmla="*/ 1106424 w 1333500"/>
              <a:gd name="connsiteY7" fmla="*/ 0 h 53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3500" h="5330952">
                <a:moveTo>
                  <a:pt x="0" y="5330952"/>
                </a:moveTo>
                <a:cubicBezTo>
                  <a:pt x="339090" y="5005578"/>
                  <a:pt x="678180" y="4680204"/>
                  <a:pt x="859536" y="4325112"/>
                </a:cubicBezTo>
                <a:cubicBezTo>
                  <a:pt x="1040892" y="3970020"/>
                  <a:pt x="1181100" y="3547872"/>
                  <a:pt x="1088136" y="3200400"/>
                </a:cubicBezTo>
                <a:cubicBezTo>
                  <a:pt x="995172" y="2852928"/>
                  <a:pt x="280416" y="2538984"/>
                  <a:pt x="301752" y="2240280"/>
                </a:cubicBezTo>
                <a:cubicBezTo>
                  <a:pt x="323088" y="1941576"/>
                  <a:pt x="1098804" y="1677924"/>
                  <a:pt x="1216152" y="1408176"/>
                </a:cubicBezTo>
                <a:cubicBezTo>
                  <a:pt x="1333500" y="1138428"/>
                  <a:pt x="1030224" y="824484"/>
                  <a:pt x="1005840" y="621792"/>
                </a:cubicBezTo>
                <a:cubicBezTo>
                  <a:pt x="981456" y="419100"/>
                  <a:pt x="1053084" y="295656"/>
                  <a:pt x="1069848" y="192024"/>
                </a:cubicBezTo>
                <a:cubicBezTo>
                  <a:pt x="1086612" y="88392"/>
                  <a:pt x="1096518" y="44196"/>
                  <a:pt x="1106424" y="0"/>
                </a:cubicBezTo>
              </a:path>
            </a:pathLst>
          </a:custGeom>
          <a:ln w="76200">
            <a:solidFill>
              <a:schemeClr val="bg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ular Callout 23"/>
          <p:cNvSpPr/>
          <p:nvPr/>
        </p:nvSpPr>
        <p:spPr>
          <a:xfrm>
            <a:off x="4724400" y="4159011"/>
            <a:ext cx="4191000" cy="2438400"/>
          </a:xfrm>
          <a:prstGeom prst="wedgeRectCallout">
            <a:avLst>
              <a:gd name="adj1" fmla="val -68158"/>
              <a:gd name="adj2" fmla="val -5360"/>
            </a:avLst>
          </a:prstGeom>
          <a:solidFill>
            <a:schemeClr val="bg1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31775" indent="-3175" algn="ctr"/>
            <a:r>
              <a:rPr lang="en-US" sz="3200" i="1" dirty="0" smtClean="0">
                <a:solidFill>
                  <a:srgbClr val="002060"/>
                </a:solidFill>
              </a:rPr>
              <a:t>Step 1:</a:t>
            </a:r>
          </a:p>
          <a:p>
            <a:pPr marL="231775" indent="-3175"/>
            <a:r>
              <a:rPr lang="en-US" sz="3200" dirty="0" smtClean="0">
                <a:solidFill>
                  <a:srgbClr val="002060"/>
                </a:solidFill>
              </a:rPr>
              <a:t>Recognize the motive:</a:t>
            </a:r>
          </a:p>
          <a:p>
            <a:pPr marL="682625" indent="-454025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</a:rPr>
              <a:t>Shame</a:t>
            </a:r>
          </a:p>
          <a:p>
            <a:pPr marL="682625" indent="-454025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</a:rPr>
              <a:t>Desire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wnloads\Delight_00007281_Standard\delight_c_nt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-38100"/>
            <a:ext cx="12039601" cy="90297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81000" y="304800"/>
            <a:ext cx="845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ndara" pitchFamily="34" charset="0"/>
              </a:rPr>
              <a:t>How do I do that?</a:t>
            </a:r>
          </a:p>
        </p:txBody>
      </p:sp>
      <p:sp>
        <p:nvSpPr>
          <p:cNvPr id="11" name="Oval 10"/>
          <p:cNvSpPr/>
          <p:nvPr/>
        </p:nvSpPr>
        <p:spPr>
          <a:xfrm>
            <a:off x="7772400" y="0"/>
            <a:ext cx="4038600" cy="2133600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229600" y="228600"/>
            <a:ext cx="3200400" cy="1600200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22"/>
          <p:cNvGrpSpPr/>
          <p:nvPr/>
        </p:nvGrpSpPr>
        <p:grpSpPr>
          <a:xfrm>
            <a:off x="762000" y="152400"/>
            <a:ext cx="9525000" cy="8471712"/>
            <a:chOff x="-3276600" y="762000"/>
            <a:chExt cx="10515600" cy="8471712"/>
          </a:xfrm>
        </p:grpSpPr>
        <p:sp>
          <p:nvSpPr>
            <p:cNvPr id="18" name="Freeform 17"/>
            <p:cNvSpPr/>
            <p:nvPr/>
          </p:nvSpPr>
          <p:spPr>
            <a:xfrm>
              <a:off x="-3276600" y="1600200"/>
              <a:ext cx="8852647" cy="6566712"/>
            </a:xfrm>
            <a:custGeom>
              <a:avLst/>
              <a:gdLst>
                <a:gd name="connsiteX0" fmla="*/ 62753 w 10322798"/>
                <a:gd name="connsiteY0" fmla="*/ 5585012 h 6261912"/>
                <a:gd name="connsiteX1" fmla="*/ 62753 w 10322798"/>
                <a:gd name="connsiteY1" fmla="*/ 5585012 h 6261912"/>
                <a:gd name="connsiteX2" fmla="*/ 80682 w 10322798"/>
                <a:gd name="connsiteY2" fmla="*/ 5423647 h 6261912"/>
                <a:gd name="connsiteX3" fmla="*/ 98612 w 10322798"/>
                <a:gd name="connsiteY3" fmla="*/ 5405717 h 6261912"/>
                <a:gd name="connsiteX4" fmla="*/ 116541 w 10322798"/>
                <a:gd name="connsiteY4" fmla="*/ 5360894 h 6261912"/>
                <a:gd name="connsiteX5" fmla="*/ 188259 w 10322798"/>
                <a:gd name="connsiteY5" fmla="*/ 5208494 h 6261912"/>
                <a:gd name="connsiteX6" fmla="*/ 215153 w 10322798"/>
                <a:gd name="connsiteY6" fmla="*/ 5136776 h 6261912"/>
                <a:gd name="connsiteX7" fmla="*/ 224118 w 10322798"/>
                <a:gd name="connsiteY7" fmla="*/ 5109882 h 6261912"/>
                <a:gd name="connsiteX8" fmla="*/ 242047 w 10322798"/>
                <a:gd name="connsiteY8" fmla="*/ 5065059 h 6261912"/>
                <a:gd name="connsiteX9" fmla="*/ 295835 w 10322798"/>
                <a:gd name="connsiteY9" fmla="*/ 4984376 h 6261912"/>
                <a:gd name="connsiteX10" fmla="*/ 304800 w 10322798"/>
                <a:gd name="connsiteY10" fmla="*/ 4957482 h 6261912"/>
                <a:gd name="connsiteX11" fmla="*/ 358588 w 10322798"/>
                <a:gd name="connsiteY11" fmla="*/ 4912659 h 6261912"/>
                <a:gd name="connsiteX12" fmla="*/ 394447 w 10322798"/>
                <a:gd name="connsiteY12" fmla="*/ 4885764 h 6261912"/>
                <a:gd name="connsiteX13" fmla="*/ 537882 w 10322798"/>
                <a:gd name="connsiteY13" fmla="*/ 4778188 h 6261912"/>
                <a:gd name="connsiteX14" fmla="*/ 609600 w 10322798"/>
                <a:gd name="connsiteY14" fmla="*/ 4715435 h 6261912"/>
                <a:gd name="connsiteX15" fmla="*/ 645459 w 10322798"/>
                <a:gd name="connsiteY15" fmla="*/ 4697506 h 6261912"/>
                <a:gd name="connsiteX16" fmla="*/ 699247 w 10322798"/>
                <a:gd name="connsiteY16" fmla="*/ 4643717 h 6261912"/>
                <a:gd name="connsiteX17" fmla="*/ 744071 w 10322798"/>
                <a:gd name="connsiteY17" fmla="*/ 4607859 h 6261912"/>
                <a:gd name="connsiteX18" fmla="*/ 833718 w 10322798"/>
                <a:gd name="connsiteY18" fmla="*/ 4527176 h 6261912"/>
                <a:gd name="connsiteX19" fmla="*/ 905435 w 10322798"/>
                <a:gd name="connsiteY19" fmla="*/ 4437529 h 6261912"/>
                <a:gd name="connsiteX20" fmla="*/ 932329 w 10322798"/>
                <a:gd name="connsiteY20" fmla="*/ 4374776 h 6261912"/>
                <a:gd name="connsiteX21" fmla="*/ 959223 w 10322798"/>
                <a:gd name="connsiteY21" fmla="*/ 4303059 h 6261912"/>
                <a:gd name="connsiteX22" fmla="*/ 968188 w 10322798"/>
                <a:gd name="connsiteY22" fmla="*/ 4267200 h 6261912"/>
                <a:gd name="connsiteX23" fmla="*/ 986118 w 10322798"/>
                <a:gd name="connsiteY23" fmla="*/ 4240306 h 6261912"/>
                <a:gd name="connsiteX24" fmla="*/ 1004047 w 10322798"/>
                <a:gd name="connsiteY24" fmla="*/ 4204447 h 6261912"/>
                <a:gd name="connsiteX25" fmla="*/ 1048871 w 10322798"/>
                <a:gd name="connsiteY25" fmla="*/ 4123764 h 6261912"/>
                <a:gd name="connsiteX26" fmla="*/ 1066800 w 10322798"/>
                <a:gd name="connsiteY26" fmla="*/ 4043082 h 6261912"/>
                <a:gd name="connsiteX27" fmla="*/ 1084729 w 10322798"/>
                <a:gd name="connsiteY27" fmla="*/ 4016188 h 6261912"/>
                <a:gd name="connsiteX28" fmla="*/ 1093694 w 10322798"/>
                <a:gd name="connsiteY28" fmla="*/ 3989294 h 6261912"/>
                <a:gd name="connsiteX29" fmla="*/ 1120588 w 10322798"/>
                <a:gd name="connsiteY29" fmla="*/ 3962400 h 6261912"/>
                <a:gd name="connsiteX30" fmla="*/ 1138518 w 10322798"/>
                <a:gd name="connsiteY30" fmla="*/ 3926541 h 6261912"/>
                <a:gd name="connsiteX31" fmla="*/ 1201271 w 10322798"/>
                <a:gd name="connsiteY31" fmla="*/ 3899647 h 6261912"/>
                <a:gd name="connsiteX32" fmla="*/ 1255059 w 10322798"/>
                <a:gd name="connsiteY32" fmla="*/ 3854823 h 6261912"/>
                <a:gd name="connsiteX33" fmla="*/ 1290918 w 10322798"/>
                <a:gd name="connsiteY33" fmla="*/ 3827929 h 6261912"/>
                <a:gd name="connsiteX34" fmla="*/ 1398494 w 10322798"/>
                <a:gd name="connsiteY34" fmla="*/ 3774141 h 6261912"/>
                <a:gd name="connsiteX35" fmla="*/ 1434353 w 10322798"/>
                <a:gd name="connsiteY35" fmla="*/ 3756212 h 6261912"/>
                <a:gd name="connsiteX36" fmla="*/ 1497106 w 10322798"/>
                <a:gd name="connsiteY36" fmla="*/ 3711388 h 6261912"/>
                <a:gd name="connsiteX37" fmla="*/ 1524000 w 10322798"/>
                <a:gd name="connsiteY37" fmla="*/ 3684494 h 6261912"/>
                <a:gd name="connsiteX38" fmla="*/ 1577788 w 10322798"/>
                <a:gd name="connsiteY38" fmla="*/ 3648635 h 6261912"/>
                <a:gd name="connsiteX39" fmla="*/ 1631576 w 10322798"/>
                <a:gd name="connsiteY39" fmla="*/ 3612776 h 6261912"/>
                <a:gd name="connsiteX40" fmla="*/ 1667435 w 10322798"/>
                <a:gd name="connsiteY40" fmla="*/ 3585882 h 6261912"/>
                <a:gd name="connsiteX41" fmla="*/ 1873623 w 10322798"/>
                <a:gd name="connsiteY41" fmla="*/ 3460376 h 6261912"/>
                <a:gd name="connsiteX42" fmla="*/ 1882588 w 10322798"/>
                <a:gd name="connsiteY42" fmla="*/ 3433482 h 6261912"/>
                <a:gd name="connsiteX43" fmla="*/ 1918447 w 10322798"/>
                <a:gd name="connsiteY43" fmla="*/ 3406588 h 6261912"/>
                <a:gd name="connsiteX44" fmla="*/ 1963271 w 10322798"/>
                <a:gd name="connsiteY44" fmla="*/ 3361764 h 6261912"/>
                <a:gd name="connsiteX45" fmla="*/ 2008094 w 10322798"/>
                <a:gd name="connsiteY45" fmla="*/ 3316941 h 6261912"/>
                <a:gd name="connsiteX46" fmla="*/ 2043953 w 10322798"/>
                <a:gd name="connsiteY46" fmla="*/ 3290047 h 6261912"/>
                <a:gd name="connsiteX47" fmla="*/ 2079812 w 10322798"/>
                <a:gd name="connsiteY47" fmla="*/ 3245223 h 6261912"/>
                <a:gd name="connsiteX48" fmla="*/ 2142565 w 10322798"/>
                <a:gd name="connsiteY48" fmla="*/ 3182470 h 6261912"/>
                <a:gd name="connsiteX49" fmla="*/ 2178423 w 10322798"/>
                <a:gd name="connsiteY49" fmla="*/ 3146612 h 6261912"/>
                <a:gd name="connsiteX50" fmla="*/ 2250141 w 10322798"/>
                <a:gd name="connsiteY50" fmla="*/ 3092823 h 6261912"/>
                <a:gd name="connsiteX51" fmla="*/ 2268071 w 10322798"/>
                <a:gd name="connsiteY51" fmla="*/ 3056964 h 6261912"/>
                <a:gd name="connsiteX52" fmla="*/ 2393576 w 10322798"/>
                <a:gd name="connsiteY52" fmla="*/ 2886635 h 6261912"/>
                <a:gd name="connsiteX53" fmla="*/ 2501153 w 10322798"/>
                <a:gd name="connsiteY53" fmla="*/ 2796988 h 6261912"/>
                <a:gd name="connsiteX54" fmla="*/ 2528047 w 10322798"/>
                <a:gd name="connsiteY54" fmla="*/ 2770094 h 6261912"/>
                <a:gd name="connsiteX55" fmla="*/ 2563906 w 10322798"/>
                <a:gd name="connsiteY55" fmla="*/ 2716306 h 6261912"/>
                <a:gd name="connsiteX56" fmla="*/ 2626659 w 10322798"/>
                <a:gd name="connsiteY56" fmla="*/ 2680447 h 6261912"/>
                <a:gd name="connsiteX57" fmla="*/ 2680447 w 10322798"/>
                <a:gd name="connsiteY57" fmla="*/ 2626659 h 6261912"/>
                <a:gd name="connsiteX58" fmla="*/ 2707341 w 10322798"/>
                <a:gd name="connsiteY58" fmla="*/ 2599764 h 6261912"/>
                <a:gd name="connsiteX59" fmla="*/ 2761129 w 10322798"/>
                <a:gd name="connsiteY59" fmla="*/ 2581835 h 6261912"/>
                <a:gd name="connsiteX60" fmla="*/ 2796988 w 10322798"/>
                <a:gd name="connsiteY60" fmla="*/ 2563906 h 6261912"/>
                <a:gd name="connsiteX61" fmla="*/ 2850776 w 10322798"/>
                <a:gd name="connsiteY61" fmla="*/ 2510117 h 6261912"/>
                <a:gd name="connsiteX62" fmla="*/ 2922494 w 10322798"/>
                <a:gd name="connsiteY62" fmla="*/ 2465294 h 6261912"/>
                <a:gd name="connsiteX63" fmla="*/ 2949388 w 10322798"/>
                <a:gd name="connsiteY63" fmla="*/ 2438400 h 6261912"/>
                <a:gd name="connsiteX64" fmla="*/ 2994212 w 10322798"/>
                <a:gd name="connsiteY64" fmla="*/ 2402541 h 6261912"/>
                <a:gd name="connsiteX65" fmla="*/ 3056965 w 10322798"/>
                <a:gd name="connsiteY65" fmla="*/ 2339788 h 6261912"/>
                <a:gd name="connsiteX66" fmla="*/ 3074894 w 10322798"/>
                <a:gd name="connsiteY66" fmla="*/ 2312894 h 6261912"/>
                <a:gd name="connsiteX67" fmla="*/ 3110753 w 10322798"/>
                <a:gd name="connsiteY67" fmla="*/ 2277035 h 6261912"/>
                <a:gd name="connsiteX68" fmla="*/ 3200400 w 10322798"/>
                <a:gd name="connsiteY68" fmla="*/ 2169459 h 6261912"/>
                <a:gd name="connsiteX69" fmla="*/ 3209365 w 10322798"/>
                <a:gd name="connsiteY69" fmla="*/ 2142564 h 6261912"/>
                <a:gd name="connsiteX70" fmla="*/ 3307976 w 10322798"/>
                <a:gd name="connsiteY70" fmla="*/ 2043953 h 6261912"/>
                <a:gd name="connsiteX71" fmla="*/ 3325906 w 10322798"/>
                <a:gd name="connsiteY71" fmla="*/ 2026023 h 6261912"/>
                <a:gd name="connsiteX72" fmla="*/ 3388659 w 10322798"/>
                <a:gd name="connsiteY72" fmla="*/ 1981200 h 6261912"/>
                <a:gd name="connsiteX73" fmla="*/ 3397623 w 10322798"/>
                <a:gd name="connsiteY73" fmla="*/ 1954306 h 6261912"/>
                <a:gd name="connsiteX74" fmla="*/ 3433482 w 10322798"/>
                <a:gd name="connsiteY74" fmla="*/ 1945341 h 6261912"/>
                <a:gd name="connsiteX75" fmla="*/ 3594847 w 10322798"/>
                <a:gd name="connsiteY75" fmla="*/ 1927412 h 6261912"/>
                <a:gd name="connsiteX76" fmla="*/ 3729318 w 10322798"/>
                <a:gd name="connsiteY76" fmla="*/ 1900517 h 6261912"/>
                <a:gd name="connsiteX77" fmla="*/ 3756212 w 10322798"/>
                <a:gd name="connsiteY77" fmla="*/ 1882588 h 6261912"/>
                <a:gd name="connsiteX78" fmla="*/ 3792071 w 10322798"/>
                <a:gd name="connsiteY78" fmla="*/ 1855694 h 6261912"/>
                <a:gd name="connsiteX79" fmla="*/ 3827929 w 10322798"/>
                <a:gd name="connsiteY79" fmla="*/ 1846729 h 6261912"/>
                <a:gd name="connsiteX80" fmla="*/ 3863788 w 10322798"/>
                <a:gd name="connsiteY80" fmla="*/ 1819835 h 6261912"/>
                <a:gd name="connsiteX81" fmla="*/ 3881718 w 10322798"/>
                <a:gd name="connsiteY81" fmla="*/ 1801906 h 6261912"/>
                <a:gd name="connsiteX82" fmla="*/ 3908612 w 10322798"/>
                <a:gd name="connsiteY82" fmla="*/ 1792941 h 6261912"/>
                <a:gd name="connsiteX83" fmla="*/ 3953435 w 10322798"/>
                <a:gd name="connsiteY83" fmla="*/ 1775012 h 6261912"/>
                <a:gd name="connsiteX84" fmla="*/ 3971365 w 10322798"/>
                <a:gd name="connsiteY84" fmla="*/ 1757082 h 6261912"/>
                <a:gd name="connsiteX85" fmla="*/ 4078941 w 10322798"/>
                <a:gd name="connsiteY85" fmla="*/ 1766047 h 6261912"/>
                <a:gd name="connsiteX86" fmla="*/ 4150659 w 10322798"/>
                <a:gd name="connsiteY86" fmla="*/ 1783976 h 6261912"/>
                <a:gd name="connsiteX87" fmla="*/ 4213412 w 10322798"/>
                <a:gd name="connsiteY87" fmla="*/ 1766047 h 6261912"/>
                <a:gd name="connsiteX88" fmla="*/ 4249271 w 10322798"/>
                <a:gd name="connsiteY88" fmla="*/ 1730188 h 6261912"/>
                <a:gd name="connsiteX89" fmla="*/ 4491318 w 10322798"/>
                <a:gd name="connsiteY89" fmla="*/ 1550894 h 6261912"/>
                <a:gd name="connsiteX90" fmla="*/ 4572000 w 10322798"/>
                <a:gd name="connsiteY90" fmla="*/ 1479176 h 6261912"/>
                <a:gd name="connsiteX91" fmla="*/ 4616823 w 10322798"/>
                <a:gd name="connsiteY91" fmla="*/ 1434353 h 6261912"/>
                <a:gd name="connsiteX92" fmla="*/ 4652682 w 10322798"/>
                <a:gd name="connsiteY92" fmla="*/ 1389529 h 6261912"/>
                <a:gd name="connsiteX93" fmla="*/ 4697506 w 10322798"/>
                <a:gd name="connsiteY93" fmla="*/ 1353670 h 6261912"/>
                <a:gd name="connsiteX94" fmla="*/ 4787153 w 10322798"/>
                <a:gd name="connsiteY94" fmla="*/ 1255059 h 6261912"/>
                <a:gd name="connsiteX95" fmla="*/ 4831976 w 10322798"/>
                <a:gd name="connsiteY95" fmla="*/ 1228164 h 6261912"/>
                <a:gd name="connsiteX96" fmla="*/ 4858871 w 10322798"/>
                <a:gd name="connsiteY96" fmla="*/ 1201270 h 6261912"/>
                <a:gd name="connsiteX97" fmla="*/ 4876800 w 10322798"/>
                <a:gd name="connsiteY97" fmla="*/ 1174376 h 6261912"/>
                <a:gd name="connsiteX98" fmla="*/ 4903694 w 10322798"/>
                <a:gd name="connsiteY98" fmla="*/ 1165412 h 6261912"/>
                <a:gd name="connsiteX99" fmla="*/ 4966447 w 10322798"/>
                <a:gd name="connsiteY99" fmla="*/ 1111623 h 6261912"/>
                <a:gd name="connsiteX100" fmla="*/ 4993341 w 10322798"/>
                <a:gd name="connsiteY100" fmla="*/ 1075764 h 6261912"/>
                <a:gd name="connsiteX101" fmla="*/ 5136776 w 10322798"/>
                <a:gd name="connsiteY101" fmla="*/ 950259 h 6261912"/>
                <a:gd name="connsiteX102" fmla="*/ 5181600 w 10322798"/>
                <a:gd name="connsiteY102" fmla="*/ 932329 h 6261912"/>
                <a:gd name="connsiteX103" fmla="*/ 5208494 w 10322798"/>
                <a:gd name="connsiteY103" fmla="*/ 905435 h 6261912"/>
                <a:gd name="connsiteX104" fmla="*/ 5235388 w 10322798"/>
                <a:gd name="connsiteY104" fmla="*/ 896470 h 6261912"/>
                <a:gd name="connsiteX105" fmla="*/ 5262282 w 10322798"/>
                <a:gd name="connsiteY105" fmla="*/ 860612 h 6261912"/>
                <a:gd name="connsiteX106" fmla="*/ 5351929 w 10322798"/>
                <a:gd name="connsiteY106" fmla="*/ 806823 h 6261912"/>
                <a:gd name="connsiteX107" fmla="*/ 5432612 w 10322798"/>
                <a:gd name="connsiteY107" fmla="*/ 762000 h 6261912"/>
                <a:gd name="connsiteX108" fmla="*/ 5468471 w 10322798"/>
                <a:gd name="connsiteY108" fmla="*/ 717176 h 6261912"/>
                <a:gd name="connsiteX109" fmla="*/ 5504329 w 10322798"/>
                <a:gd name="connsiteY109" fmla="*/ 708212 h 6261912"/>
                <a:gd name="connsiteX110" fmla="*/ 5513294 w 10322798"/>
                <a:gd name="connsiteY110" fmla="*/ 681317 h 6261912"/>
                <a:gd name="connsiteX111" fmla="*/ 5638800 w 10322798"/>
                <a:gd name="connsiteY111" fmla="*/ 636494 h 6261912"/>
                <a:gd name="connsiteX112" fmla="*/ 5674659 w 10322798"/>
                <a:gd name="connsiteY112" fmla="*/ 600635 h 6261912"/>
                <a:gd name="connsiteX113" fmla="*/ 5710518 w 10322798"/>
                <a:gd name="connsiteY113" fmla="*/ 573741 h 6261912"/>
                <a:gd name="connsiteX114" fmla="*/ 5728447 w 10322798"/>
                <a:gd name="connsiteY114" fmla="*/ 537882 h 6261912"/>
                <a:gd name="connsiteX115" fmla="*/ 5800165 w 10322798"/>
                <a:gd name="connsiteY115" fmla="*/ 510988 h 6261912"/>
                <a:gd name="connsiteX116" fmla="*/ 5844988 w 10322798"/>
                <a:gd name="connsiteY116" fmla="*/ 412376 h 6261912"/>
                <a:gd name="connsiteX117" fmla="*/ 5862918 w 10322798"/>
                <a:gd name="connsiteY117" fmla="*/ 349623 h 6261912"/>
                <a:gd name="connsiteX118" fmla="*/ 5871882 w 10322798"/>
                <a:gd name="connsiteY118" fmla="*/ 322729 h 6261912"/>
                <a:gd name="connsiteX119" fmla="*/ 5889812 w 10322798"/>
                <a:gd name="connsiteY119" fmla="*/ 295835 h 6261912"/>
                <a:gd name="connsiteX120" fmla="*/ 5925671 w 10322798"/>
                <a:gd name="connsiteY120" fmla="*/ 277906 h 6261912"/>
                <a:gd name="connsiteX121" fmla="*/ 5961529 w 10322798"/>
                <a:gd name="connsiteY121" fmla="*/ 233082 h 6261912"/>
                <a:gd name="connsiteX122" fmla="*/ 6024282 w 10322798"/>
                <a:gd name="connsiteY122" fmla="*/ 161364 h 6261912"/>
                <a:gd name="connsiteX123" fmla="*/ 6033247 w 10322798"/>
                <a:gd name="connsiteY123" fmla="*/ 134470 h 6261912"/>
                <a:gd name="connsiteX124" fmla="*/ 6104965 w 10322798"/>
                <a:gd name="connsiteY124" fmla="*/ 53788 h 6261912"/>
                <a:gd name="connsiteX125" fmla="*/ 6158753 w 10322798"/>
                <a:gd name="connsiteY125" fmla="*/ 26894 h 6261912"/>
                <a:gd name="connsiteX126" fmla="*/ 6185647 w 10322798"/>
                <a:gd name="connsiteY126" fmla="*/ 17929 h 6261912"/>
                <a:gd name="connsiteX127" fmla="*/ 6275294 w 10322798"/>
                <a:gd name="connsiteY127" fmla="*/ 0 h 6261912"/>
                <a:gd name="connsiteX128" fmla="*/ 6391835 w 10322798"/>
                <a:gd name="connsiteY128" fmla="*/ 17929 h 6261912"/>
                <a:gd name="connsiteX129" fmla="*/ 6436659 w 10322798"/>
                <a:gd name="connsiteY129" fmla="*/ 35859 h 6261912"/>
                <a:gd name="connsiteX130" fmla="*/ 6472518 w 10322798"/>
                <a:gd name="connsiteY130" fmla="*/ 71717 h 6261912"/>
                <a:gd name="connsiteX131" fmla="*/ 6517341 w 10322798"/>
                <a:gd name="connsiteY131" fmla="*/ 107576 h 6261912"/>
                <a:gd name="connsiteX132" fmla="*/ 6580094 w 10322798"/>
                <a:gd name="connsiteY132" fmla="*/ 179294 h 6261912"/>
                <a:gd name="connsiteX133" fmla="*/ 6642847 w 10322798"/>
                <a:gd name="connsiteY133" fmla="*/ 233082 h 6261912"/>
                <a:gd name="connsiteX134" fmla="*/ 6687671 w 10322798"/>
                <a:gd name="connsiteY134" fmla="*/ 304800 h 6261912"/>
                <a:gd name="connsiteX135" fmla="*/ 6875929 w 10322798"/>
                <a:gd name="connsiteY135" fmla="*/ 493059 h 6261912"/>
                <a:gd name="connsiteX136" fmla="*/ 6947647 w 10322798"/>
                <a:gd name="connsiteY136" fmla="*/ 519953 h 6261912"/>
                <a:gd name="connsiteX137" fmla="*/ 7046259 w 10322798"/>
                <a:gd name="connsiteY137" fmla="*/ 564776 h 6261912"/>
                <a:gd name="connsiteX138" fmla="*/ 7109012 w 10322798"/>
                <a:gd name="connsiteY138" fmla="*/ 600635 h 6261912"/>
                <a:gd name="connsiteX139" fmla="*/ 7153835 w 10322798"/>
                <a:gd name="connsiteY139" fmla="*/ 618564 h 6261912"/>
                <a:gd name="connsiteX140" fmla="*/ 7207623 w 10322798"/>
                <a:gd name="connsiteY140" fmla="*/ 645459 h 6261912"/>
                <a:gd name="connsiteX141" fmla="*/ 7225553 w 10322798"/>
                <a:gd name="connsiteY141" fmla="*/ 663388 h 6261912"/>
                <a:gd name="connsiteX142" fmla="*/ 7261412 w 10322798"/>
                <a:gd name="connsiteY142" fmla="*/ 726141 h 6261912"/>
                <a:gd name="connsiteX143" fmla="*/ 7288306 w 10322798"/>
                <a:gd name="connsiteY143" fmla="*/ 744070 h 6261912"/>
                <a:gd name="connsiteX144" fmla="*/ 7315200 w 10322798"/>
                <a:gd name="connsiteY144" fmla="*/ 797859 h 6261912"/>
                <a:gd name="connsiteX145" fmla="*/ 7351059 w 10322798"/>
                <a:gd name="connsiteY145" fmla="*/ 824753 h 6261912"/>
                <a:gd name="connsiteX146" fmla="*/ 7386918 w 10322798"/>
                <a:gd name="connsiteY146" fmla="*/ 869576 h 6261912"/>
                <a:gd name="connsiteX147" fmla="*/ 7413812 w 10322798"/>
                <a:gd name="connsiteY147" fmla="*/ 923364 h 6261912"/>
                <a:gd name="connsiteX148" fmla="*/ 7440706 w 10322798"/>
                <a:gd name="connsiteY148" fmla="*/ 932329 h 6261912"/>
                <a:gd name="connsiteX149" fmla="*/ 7593106 w 10322798"/>
                <a:gd name="connsiteY149" fmla="*/ 1165412 h 6261912"/>
                <a:gd name="connsiteX150" fmla="*/ 7664823 w 10322798"/>
                <a:gd name="connsiteY150" fmla="*/ 1290917 h 6261912"/>
                <a:gd name="connsiteX151" fmla="*/ 7745506 w 10322798"/>
                <a:gd name="connsiteY151" fmla="*/ 1479176 h 6261912"/>
                <a:gd name="connsiteX152" fmla="*/ 7808259 w 10322798"/>
                <a:gd name="connsiteY152" fmla="*/ 1515035 h 6261912"/>
                <a:gd name="connsiteX153" fmla="*/ 7835153 w 10322798"/>
                <a:gd name="connsiteY153" fmla="*/ 1559859 h 6261912"/>
                <a:gd name="connsiteX154" fmla="*/ 7960659 w 10322798"/>
                <a:gd name="connsiteY154" fmla="*/ 1703294 h 6261912"/>
                <a:gd name="connsiteX155" fmla="*/ 8014447 w 10322798"/>
                <a:gd name="connsiteY155" fmla="*/ 1766047 h 6261912"/>
                <a:gd name="connsiteX156" fmla="*/ 8050306 w 10322798"/>
                <a:gd name="connsiteY156" fmla="*/ 1837764 h 6261912"/>
                <a:gd name="connsiteX157" fmla="*/ 8157882 w 10322798"/>
                <a:gd name="connsiteY157" fmla="*/ 1999129 h 6261912"/>
                <a:gd name="connsiteX158" fmla="*/ 8175812 w 10322798"/>
                <a:gd name="connsiteY158" fmla="*/ 2017059 h 6261912"/>
                <a:gd name="connsiteX159" fmla="*/ 8292353 w 10322798"/>
                <a:gd name="connsiteY159" fmla="*/ 2124635 h 6261912"/>
                <a:gd name="connsiteX160" fmla="*/ 8399929 w 10322798"/>
                <a:gd name="connsiteY160" fmla="*/ 2294964 h 6261912"/>
                <a:gd name="connsiteX161" fmla="*/ 8516471 w 10322798"/>
                <a:gd name="connsiteY161" fmla="*/ 2420470 h 6261912"/>
                <a:gd name="connsiteX162" fmla="*/ 8516471 w 10322798"/>
                <a:gd name="connsiteY162" fmla="*/ 2420470 h 6261912"/>
                <a:gd name="connsiteX163" fmla="*/ 8641976 w 10322798"/>
                <a:gd name="connsiteY163" fmla="*/ 2572870 h 6261912"/>
                <a:gd name="connsiteX164" fmla="*/ 8659906 w 10322798"/>
                <a:gd name="connsiteY164" fmla="*/ 2599764 h 6261912"/>
                <a:gd name="connsiteX165" fmla="*/ 8686800 w 10322798"/>
                <a:gd name="connsiteY165" fmla="*/ 2644588 h 6261912"/>
                <a:gd name="connsiteX166" fmla="*/ 8767482 w 10322798"/>
                <a:gd name="connsiteY166" fmla="*/ 2734235 h 6261912"/>
                <a:gd name="connsiteX167" fmla="*/ 8857129 w 10322798"/>
                <a:gd name="connsiteY167" fmla="*/ 2841812 h 6261912"/>
                <a:gd name="connsiteX168" fmla="*/ 8875059 w 10322798"/>
                <a:gd name="connsiteY168" fmla="*/ 2859741 h 6261912"/>
                <a:gd name="connsiteX169" fmla="*/ 8919882 w 10322798"/>
                <a:gd name="connsiteY169" fmla="*/ 2940423 h 6261912"/>
                <a:gd name="connsiteX170" fmla="*/ 8964706 w 10322798"/>
                <a:gd name="connsiteY170" fmla="*/ 2994212 h 6261912"/>
                <a:gd name="connsiteX171" fmla="*/ 8991600 w 10322798"/>
                <a:gd name="connsiteY171" fmla="*/ 3030070 h 6261912"/>
                <a:gd name="connsiteX172" fmla="*/ 9161929 w 10322798"/>
                <a:gd name="connsiteY172" fmla="*/ 3209364 h 6261912"/>
                <a:gd name="connsiteX173" fmla="*/ 9224682 w 10322798"/>
                <a:gd name="connsiteY173" fmla="*/ 3299012 h 6261912"/>
                <a:gd name="connsiteX174" fmla="*/ 9260541 w 10322798"/>
                <a:gd name="connsiteY174" fmla="*/ 3334870 h 6261912"/>
                <a:gd name="connsiteX175" fmla="*/ 9287435 w 10322798"/>
                <a:gd name="connsiteY175" fmla="*/ 3370729 h 6261912"/>
                <a:gd name="connsiteX176" fmla="*/ 9332259 w 10322798"/>
                <a:gd name="connsiteY176" fmla="*/ 3415553 h 6261912"/>
                <a:gd name="connsiteX177" fmla="*/ 9368118 w 10322798"/>
                <a:gd name="connsiteY177" fmla="*/ 3442447 h 6261912"/>
                <a:gd name="connsiteX178" fmla="*/ 9421906 w 10322798"/>
                <a:gd name="connsiteY178" fmla="*/ 3514164 h 6261912"/>
                <a:gd name="connsiteX179" fmla="*/ 9574306 w 10322798"/>
                <a:gd name="connsiteY179" fmla="*/ 3648635 h 6261912"/>
                <a:gd name="connsiteX180" fmla="*/ 9592235 w 10322798"/>
                <a:gd name="connsiteY180" fmla="*/ 3693459 h 6261912"/>
                <a:gd name="connsiteX181" fmla="*/ 9628094 w 10322798"/>
                <a:gd name="connsiteY181" fmla="*/ 3729317 h 6261912"/>
                <a:gd name="connsiteX182" fmla="*/ 9717741 w 10322798"/>
                <a:gd name="connsiteY182" fmla="*/ 3783106 h 6261912"/>
                <a:gd name="connsiteX183" fmla="*/ 9771529 w 10322798"/>
                <a:gd name="connsiteY183" fmla="*/ 3845859 h 6261912"/>
                <a:gd name="connsiteX184" fmla="*/ 9816353 w 10322798"/>
                <a:gd name="connsiteY184" fmla="*/ 3881717 h 6261912"/>
                <a:gd name="connsiteX185" fmla="*/ 9852212 w 10322798"/>
                <a:gd name="connsiteY185" fmla="*/ 3962400 h 6261912"/>
                <a:gd name="connsiteX186" fmla="*/ 9888071 w 10322798"/>
                <a:gd name="connsiteY186" fmla="*/ 3998259 h 6261912"/>
                <a:gd name="connsiteX187" fmla="*/ 9923929 w 10322798"/>
                <a:gd name="connsiteY187" fmla="*/ 4043082 h 6261912"/>
                <a:gd name="connsiteX188" fmla="*/ 9941859 w 10322798"/>
                <a:gd name="connsiteY188" fmla="*/ 4061012 h 6261912"/>
                <a:gd name="connsiteX189" fmla="*/ 10013576 w 10322798"/>
                <a:gd name="connsiteY189" fmla="*/ 4150659 h 6261912"/>
                <a:gd name="connsiteX190" fmla="*/ 10103223 w 10322798"/>
                <a:gd name="connsiteY190" fmla="*/ 4455459 h 6261912"/>
                <a:gd name="connsiteX191" fmla="*/ 10130118 w 10322798"/>
                <a:gd name="connsiteY191" fmla="*/ 4518212 h 6261912"/>
                <a:gd name="connsiteX192" fmla="*/ 10148047 w 10322798"/>
                <a:gd name="connsiteY192" fmla="*/ 4589929 h 6261912"/>
                <a:gd name="connsiteX193" fmla="*/ 10157012 w 10322798"/>
                <a:gd name="connsiteY193" fmla="*/ 4634753 h 6261912"/>
                <a:gd name="connsiteX194" fmla="*/ 10183906 w 10322798"/>
                <a:gd name="connsiteY194" fmla="*/ 4688541 h 6261912"/>
                <a:gd name="connsiteX195" fmla="*/ 10192871 w 10322798"/>
                <a:gd name="connsiteY195" fmla="*/ 4805082 h 6261912"/>
                <a:gd name="connsiteX196" fmla="*/ 10201835 w 10322798"/>
                <a:gd name="connsiteY196" fmla="*/ 4840941 h 6261912"/>
                <a:gd name="connsiteX197" fmla="*/ 10210800 w 10322798"/>
                <a:gd name="connsiteY197" fmla="*/ 4993341 h 6261912"/>
                <a:gd name="connsiteX198" fmla="*/ 10219765 w 10322798"/>
                <a:gd name="connsiteY198" fmla="*/ 5056094 h 6261912"/>
                <a:gd name="connsiteX199" fmla="*/ 10246659 w 10322798"/>
                <a:gd name="connsiteY199" fmla="*/ 5226423 h 6261912"/>
                <a:gd name="connsiteX200" fmla="*/ 10255623 w 10322798"/>
                <a:gd name="connsiteY200" fmla="*/ 5369859 h 6261912"/>
                <a:gd name="connsiteX201" fmla="*/ 10264588 w 10322798"/>
                <a:gd name="connsiteY201" fmla="*/ 5414682 h 6261912"/>
                <a:gd name="connsiteX202" fmla="*/ 10273553 w 10322798"/>
                <a:gd name="connsiteY202" fmla="*/ 5504329 h 6261912"/>
                <a:gd name="connsiteX203" fmla="*/ 10318376 w 10322798"/>
                <a:gd name="connsiteY203" fmla="*/ 5567082 h 6261912"/>
                <a:gd name="connsiteX204" fmla="*/ 10309412 w 10322798"/>
                <a:gd name="connsiteY204" fmla="*/ 5827059 h 6261912"/>
                <a:gd name="connsiteX205" fmla="*/ 10273553 w 10322798"/>
                <a:gd name="connsiteY205" fmla="*/ 5853953 h 6261912"/>
                <a:gd name="connsiteX206" fmla="*/ 10264588 w 10322798"/>
                <a:gd name="connsiteY206" fmla="*/ 5898776 h 6261912"/>
                <a:gd name="connsiteX207" fmla="*/ 10094259 w 10322798"/>
                <a:gd name="connsiteY207" fmla="*/ 6015317 h 6261912"/>
                <a:gd name="connsiteX208" fmla="*/ 10031506 w 10322798"/>
                <a:gd name="connsiteY208" fmla="*/ 6069106 h 6261912"/>
                <a:gd name="connsiteX209" fmla="*/ 9986682 w 10322798"/>
                <a:gd name="connsiteY209" fmla="*/ 6122894 h 6261912"/>
                <a:gd name="connsiteX210" fmla="*/ 9906000 w 10322798"/>
                <a:gd name="connsiteY210" fmla="*/ 6140823 h 6261912"/>
                <a:gd name="connsiteX211" fmla="*/ 9825318 w 10322798"/>
                <a:gd name="connsiteY211" fmla="*/ 6185647 h 6261912"/>
                <a:gd name="connsiteX212" fmla="*/ 9672918 w 10322798"/>
                <a:gd name="connsiteY212" fmla="*/ 6185647 h 6261912"/>
                <a:gd name="connsiteX213" fmla="*/ 9520518 w 10322798"/>
                <a:gd name="connsiteY213" fmla="*/ 6194612 h 6261912"/>
                <a:gd name="connsiteX214" fmla="*/ 9457765 w 10322798"/>
                <a:gd name="connsiteY214" fmla="*/ 6203576 h 6261912"/>
                <a:gd name="connsiteX215" fmla="*/ 9323294 w 10322798"/>
                <a:gd name="connsiteY215" fmla="*/ 6212541 h 6261912"/>
                <a:gd name="connsiteX216" fmla="*/ 8928847 w 10322798"/>
                <a:gd name="connsiteY216" fmla="*/ 6221506 h 6261912"/>
                <a:gd name="connsiteX217" fmla="*/ 8543365 w 10322798"/>
                <a:gd name="connsiteY217" fmla="*/ 6230470 h 6261912"/>
                <a:gd name="connsiteX218" fmla="*/ 7781365 w 10322798"/>
                <a:gd name="connsiteY218" fmla="*/ 6194612 h 6261912"/>
                <a:gd name="connsiteX219" fmla="*/ 7611035 w 10322798"/>
                <a:gd name="connsiteY219" fmla="*/ 6158753 h 6261912"/>
                <a:gd name="connsiteX220" fmla="*/ 7440706 w 10322798"/>
                <a:gd name="connsiteY220" fmla="*/ 6131859 h 6261912"/>
                <a:gd name="connsiteX221" fmla="*/ 7324165 w 10322798"/>
                <a:gd name="connsiteY221" fmla="*/ 6104964 h 6261912"/>
                <a:gd name="connsiteX222" fmla="*/ 7234518 w 10322798"/>
                <a:gd name="connsiteY222" fmla="*/ 6087035 h 6261912"/>
                <a:gd name="connsiteX223" fmla="*/ 6992471 w 10322798"/>
                <a:gd name="connsiteY223" fmla="*/ 6060141 h 6261912"/>
                <a:gd name="connsiteX224" fmla="*/ 6947647 w 10322798"/>
                <a:gd name="connsiteY224" fmla="*/ 6051176 h 6261912"/>
                <a:gd name="connsiteX225" fmla="*/ 6858000 w 10322798"/>
                <a:gd name="connsiteY225" fmla="*/ 6042212 h 6261912"/>
                <a:gd name="connsiteX226" fmla="*/ 6624918 w 10322798"/>
                <a:gd name="connsiteY226" fmla="*/ 5997388 h 6261912"/>
                <a:gd name="connsiteX227" fmla="*/ 6562165 w 10322798"/>
                <a:gd name="connsiteY227" fmla="*/ 5988423 h 6261912"/>
                <a:gd name="connsiteX228" fmla="*/ 5853953 w 10322798"/>
                <a:gd name="connsiteY228" fmla="*/ 5997388 h 6261912"/>
                <a:gd name="connsiteX229" fmla="*/ 5782235 w 10322798"/>
                <a:gd name="connsiteY229" fmla="*/ 6006353 h 6261912"/>
                <a:gd name="connsiteX230" fmla="*/ 5307106 w 10322798"/>
                <a:gd name="connsiteY230" fmla="*/ 5997388 h 6261912"/>
                <a:gd name="connsiteX231" fmla="*/ 4177553 w 10322798"/>
                <a:gd name="connsiteY231" fmla="*/ 6006353 h 6261912"/>
                <a:gd name="connsiteX232" fmla="*/ 3585882 w 10322798"/>
                <a:gd name="connsiteY232" fmla="*/ 6024282 h 6261912"/>
                <a:gd name="connsiteX233" fmla="*/ 3487271 w 10322798"/>
                <a:gd name="connsiteY233" fmla="*/ 6033247 h 6261912"/>
                <a:gd name="connsiteX234" fmla="*/ 3415553 w 10322798"/>
                <a:gd name="connsiteY234" fmla="*/ 6042212 h 6261912"/>
                <a:gd name="connsiteX235" fmla="*/ 3083859 w 10322798"/>
                <a:gd name="connsiteY235" fmla="*/ 6069106 h 6261912"/>
                <a:gd name="connsiteX236" fmla="*/ 2904565 w 10322798"/>
                <a:gd name="connsiteY236" fmla="*/ 6087035 h 6261912"/>
                <a:gd name="connsiteX237" fmla="*/ 2761129 w 10322798"/>
                <a:gd name="connsiteY237" fmla="*/ 6096000 h 6261912"/>
                <a:gd name="connsiteX238" fmla="*/ 2447365 w 10322798"/>
                <a:gd name="connsiteY238" fmla="*/ 6122894 h 6261912"/>
                <a:gd name="connsiteX239" fmla="*/ 2268071 w 10322798"/>
                <a:gd name="connsiteY239" fmla="*/ 6131859 h 6261912"/>
                <a:gd name="connsiteX240" fmla="*/ 2017059 w 10322798"/>
                <a:gd name="connsiteY240" fmla="*/ 6149788 h 6261912"/>
                <a:gd name="connsiteX241" fmla="*/ 1577788 w 10322798"/>
                <a:gd name="connsiteY241" fmla="*/ 6140823 h 6261912"/>
                <a:gd name="connsiteX242" fmla="*/ 1515035 w 10322798"/>
                <a:gd name="connsiteY242" fmla="*/ 6131859 h 6261912"/>
                <a:gd name="connsiteX243" fmla="*/ 878541 w 10322798"/>
                <a:gd name="connsiteY243" fmla="*/ 6122894 h 6261912"/>
                <a:gd name="connsiteX244" fmla="*/ 842682 w 10322798"/>
                <a:gd name="connsiteY244" fmla="*/ 6113929 h 6261912"/>
                <a:gd name="connsiteX245" fmla="*/ 815788 w 10322798"/>
                <a:gd name="connsiteY245" fmla="*/ 6104964 h 6261912"/>
                <a:gd name="connsiteX246" fmla="*/ 744071 w 10322798"/>
                <a:gd name="connsiteY246" fmla="*/ 6096000 h 6261912"/>
                <a:gd name="connsiteX247" fmla="*/ 726141 w 10322798"/>
                <a:gd name="connsiteY247" fmla="*/ 6078070 h 6261912"/>
                <a:gd name="connsiteX248" fmla="*/ 618565 w 10322798"/>
                <a:gd name="connsiteY248" fmla="*/ 6051176 h 6261912"/>
                <a:gd name="connsiteX249" fmla="*/ 475129 w 10322798"/>
                <a:gd name="connsiteY249" fmla="*/ 6006353 h 6261912"/>
                <a:gd name="connsiteX250" fmla="*/ 394447 w 10322798"/>
                <a:gd name="connsiteY250" fmla="*/ 5961529 h 6261912"/>
                <a:gd name="connsiteX251" fmla="*/ 268941 w 10322798"/>
                <a:gd name="connsiteY251" fmla="*/ 5898776 h 6261912"/>
                <a:gd name="connsiteX252" fmla="*/ 170329 w 10322798"/>
                <a:gd name="connsiteY252" fmla="*/ 5844988 h 6261912"/>
                <a:gd name="connsiteX253" fmla="*/ 143435 w 10322798"/>
                <a:gd name="connsiteY253" fmla="*/ 5818094 h 6261912"/>
                <a:gd name="connsiteX254" fmla="*/ 107576 w 10322798"/>
                <a:gd name="connsiteY254" fmla="*/ 5800164 h 6261912"/>
                <a:gd name="connsiteX255" fmla="*/ 89647 w 10322798"/>
                <a:gd name="connsiteY255" fmla="*/ 5773270 h 6261912"/>
                <a:gd name="connsiteX256" fmla="*/ 35859 w 10322798"/>
                <a:gd name="connsiteY256" fmla="*/ 5737412 h 6261912"/>
                <a:gd name="connsiteX257" fmla="*/ 0 w 10322798"/>
                <a:gd name="connsiteY257" fmla="*/ 5710517 h 6261912"/>
                <a:gd name="connsiteX258" fmla="*/ 44823 w 10322798"/>
                <a:gd name="connsiteY258" fmla="*/ 5701553 h 6261912"/>
                <a:gd name="connsiteX259" fmla="*/ 80682 w 10322798"/>
                <a:gd name="connsiteY259" fmla="*/ 5692588 h 6261912"/>
                <a:gd name="connsiteX260" fmla="*/ 89647 w 10322798"/>
                <a:gd name="connsiteY260" fmla="*/ 5656729 h 6261912"/>
                <a:gd name="connsiteX261" fmla="*/ 62753 w 10322798"/>
                <a:gd name="connsiteY261" fmla="*/ 5585012 h 626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</a:cxnLst>
              <a:rect l="l" t="t" r="r" b="b"/>
              <a:pathLst>
                <a:path w="10322798" h="6261912">
                  <a:moveTo>
                    <a:pt x="62753" y="5585012"/>
                  </a:moveTo>
                  <a:lnTo>
                    <a:pt x="62753" y="5585012"/>
                  </a:lnTo>
                  <a:cubicBezTo>
                    <a:pt x="68729" y="5531224"/>
                    <a:pt x="70068" y="5476715"/>
                    <a:pt x="80682" y="5423647"/>
                  </a:cubicBezTo>
                  <a:cubicBezTo>
                    <a:pt x="82340" y="5415359"/>
                    <a:pt x="94418" y="5413056"/>
                    <a:pt x="98612" y="5405717"/>
                  </a:cubicBezTo>
                  <a:cubicBezTo>
                    <a:pt x="106596" y="5391745"/>
                    <a:pt x="109689" y="5375454"/>
                    <a:pt x="116541" y="5360894"/>
                  </a:cubicBezTo>
                  <a:cubicBezTo>
                    <a:pt x="197861" y="5188088"/>
                    <a:pt x="147277" y="5310946"/>
                    <a:pt x="188259" y="5208494"/>
                  </a:cubicBezTo>
                  <a:cubicBezTo>
                    <a:pt x="205553" y="5122017"/>
                    <a:pt x="184375" y="5198331"/>
                    <a:pt x="215153" y="5136776"/>
                  </a:cubicBezTo>
                  <a:cubicBezTo>
                    <a:pt x="219379" y="5128324"/>
                    <a:pt x="220800" y="5118730"/>
                    <a:pt x="224118" y="5109882"/>
                  </a:cubicBezTo>
                  <a:cubicBezTo>
                    <a:pt x="229768" y="5094815"/>
                    <a:pt x="234850" y="5079452"/>
                    <a:pt x="242047" y="5065059"/>
                  </a:cubicBezTo>
                  <a:cubicBezTo>
                    <a:pt x="272085" y="5004982"/>
                    <a:pt x="264384" y="5015829"/>
                    <a:pt x="295835" y="4984376"/>
                  </a:cubicBezTo>
                  <a:cubicBezTo>
                    <a:pt x="298823" y="4975411"/>
                    <a:pt x="299558" y="4965345"/>
                    <a:pt x="304800" y="4957482"/>
                  </a:cubicBezTo>
                  <a:cubicBezTo>
                    <a:pt x="320021" y="4934650"/>
                    <a:pt x="337539" y="4927694"/>
                    <a:pt x="358588" y="4912659"/>
                  </a:cubicBezTo>
                  <a:cubicBezTo>
                    <a:pt x="370746" y="4903974"/>
                    <a:pt x="383156" y="4895550"/>
                    <a:pt x="394447" y="4885764"/>
                  </a:cubicBezTo>
                  <a:cubicBezTo>
                    <a:pt x="515012" y="4781274"/>
                    <a:pt x="448174" y="4814071"/>
                    <a:pt x="537882" y="4778188"/>
                  </a:cubicBezTo>
                  <a:cubicBezTo>
                    <a:pt x="563802" y="4752268"/>
                    <a:pt x="576766" y="4737324"/>
                    <a:pt x="609600" y="4715435"/>
                  </a:cubicBezTo>
                  <a:cubicBezTo>
                    <a:pt x="620719" y="4708022"/>
                    <a:pt x="633506" y="4703482"/>
                    <a:pt x="645459" y="4697506"/>
                  </a:cubicBezTo>
                  <a:cubicBezTo>
                    <a:pt x="663388" y="4679576"/>
                    <a:pt x="679447" y="4659557"/>
                    <a:pt x="699247" y="4643717"/>
                  </a:cubicBezTo>
                  <a:cubicBezTo>
                    <a:pt x="714188" y="4631764"/>
                    <a:pt x="730541" y="4621389"/>
                    <a:pt x="744071" y="4607859"/>
                  </a:cubicBezTo>
                  <a:cubicBezTo>
                    <a:pt x="827388" y="4524543"/>
                    <a:pt x="763113" y="4562480"/>
                    <a:pt x="833718" y="4527176"/>
                  </a:cubicBezTo>
                  <a:cubicBezTo>
                    <a:pt x="857624" y="4497294"/>
                    <a:pt x="896153" y="4474654"/>
                    <a:pt x="905435" y="4437529"/>
                  </a:cubicBezTo>
                  <a:cubicBezTo>
                    <a:pt x="928026" y="4347166"/>
                    <a:pt x="897935" y="4450443"/>
                    <a:pt x="932329" y="4374776"/>
                  </a:cubicBezTo>
                  <a:cubicBezTo>
                    <a:pt x="942894" y="4351533"/>
                    <a:pt x="951149" y="4327280"/>
                    <a:pt x="959223" y="4303059"/>
                  </a:cubicBezTo>
                  <a:cubicBezTo>
                    <a:pt x="963119" y="4291370"/>
                    <a:pt x="963334" y="4278525"/>
                    <a:pt x="968188" y="4267200"/>
                  </a:cubicBezTo>
                  <a:cubicBezTo>
                    <a:pt x="972432" y="4257297"/>
                    <a:pt x="980772" y="4249661"/>
                    <a:pt x="986118" y="4240306"/>
                  </a:cubicBezTo>
                  <a:cubicBezTo>
                    <a:pt x="992748" y="4228703"/>
                    <a:pt x="997417" y="4216050"/>
                    <a:pt x="1004047" y="4204447"/>
                  </a:cubicBezTo>
                  <a:cubicBezTo>
                    <a:pt x="1039097" y="4143108"/>
                    <a:pt x="1005991" y="4220243"/>
                    <a:pt x="1048871" y="4123764"/>
                  </a:cubicBezTo>
                  <a:cubicBezTo>
                    <a:pt x="1070738" y="4074562"/>
                    <a:pt x="1042517" y="4115931"/>
                    <a:pt x="1066800" y="4043082"/>
                  </a:cubicBezTo>
                  <a:cubicBezTo>
                    <a:pt x="1070207" y="4032861"/>
                    <a:pt x="1079911" y="4025825"/>
                    <a:pt x="1084729" y="4016188"/>
                  </a:cubicBezTo>
                  <a:cubicBezTo>
                    <a:pt x="1088955" y="4007736"/>
                    <a:pt x="1088452" y="3997157"/>
                    <a:pt x="1093694" y="3989294"/>
                  </a:cubicBezTo>
                  <a:cubicBezTo>
                    <a:pt x="1100727" y="3978745"/>
                    <a:pt x="1113219" y="3972716"/>
                    <a:pt x="1120588" y="3962400"/>
                  </a:cubicBezTo>
                  <a:cubicBezTo>
                    <a:pt x="1128356" y="3951525"/>
                    <a:pt x="1127969" y="3934746"/>
                    <a:pt x="1138518" y="3926541"/>
                  </a:cubicBezTo>
                  <a:cubicBezTo>
                    <a:pt x="1156482" y="3912569"/>
                    <a:pt x="1180353" y="3908612"/>
                    <a:pt x="1201271" y="3899647"/>
                  </a:cubicBezTo>
                  <a:cubicBezTo>
                    <a:pt x="1231852" y="3853774"/>
                    <a:pt x="1203065" y="3887320"/>
                    <a:pt x="1255059" y="3854823"/>
                  </a:cubicBezTo>
                  <a:cubicBezTo>
                    <a:pt x="1267729" y="3846904"/>
                    <a:pt x="1278012" y="3835457"/>
                    <a:pt x="1290918" y="3827929"/>
                  </a:cubicBezTo>
                  <a:cubicBezTo>
                    <a:pt x="1290939" y="3827917"/>
                    <a:pt x="1380554" y="3783111"/>
                    <a:pt x="1398494" y="3774141"/>
                  </a:cubicBezTo>
                  <a:cubicBezTo>
                    <a:pt x="1410447" y="3768165"/>
                    <a:pt x="1423478" y="3763980"/>
                    <a:pt x="1434353" y="3756212"/>
                  </a:cubicBezTo>
                  <a:cubicBezTo>
                    <a:pt x="1455271" y="3741271"/>
                    <a:pt x="1477033" y="3727446"/>
                    <a:pt x="1497106" y="3711388"/>
                  </a:cubicBezTo>
                  <a:cubicBezTo>
                    <a:pt x="1507006" y="3703468"/>
                    <a:pt x="1513993" y="3692278"/>
                    <a:pt x="1524000" y="3684494"/>
                  </a:cubicBezTo>
                  <a:cubicBezTo>
                    <a:pt x="1541009" y="3671264"/>
                    <a:pt x="1562551" y="3663872"/>
                    <a:pt x="1577788" y="3648635"/>
                  </a:cubicBezTo>
                  <a:cubicBezTo>
                    <a:pt x="1611364" y="3615059"/>
                    <a:pt x="1592655" y="3625750"/>
                    <a:pt x="1631576" y="3612776"/>
                  </a:cubicBezTo>
                  <a:cubicBezTo>
                    <a:pt x="1643529" y="3603811"/>
                    <a:pt x="1654791" y="3593843"/>
                    <a:pt x="1667435" y="3585882"/>
                  </a:cubicBezTo>
                  <a:cubicBezTo>
                    <a:pt x="1735523" y="3543011"/>
                    <a:pt x="1807965" y="3506884"/>
                    <a:pt x="1873623" y="3460376"/>
                  </a:cubicBezTo>
                  <a:cubicBezTo>
                    <a:pt x="1881334" y="3454914"/>
                    <a:pt x="1876538" y="3440741"/>
                    <a:pt x="1882588" y="3433482"/>
                  </a:cubicBezTo>
                  <a:cubicBezTo>
                    <a:pt x="1892153" y="3422004"/>
                    <a:pt x="1907280" y="3416514"/>
                    <a:pt x="1918447" y="3406588"/>
                  </a:cubicBezTo>
                  <a:cubicBezTo>
                    <a:pt x="1934240" y="3392550"/>
                    <a:pt x="1948330" y="3376705"/>
                    <a:pt x="1963271" y="3361764"/>
                  </a:cubicBezTo>
                  <a:cubicBezTo>
                    <a:pt x="1978212" y="3346823"/>
                    <a:pt x="1991190" y="3329619"/>
                    <a:pt x="2008094" y="3316941"/>
                  </a:cubicBezTo>
                  <a:cubicBezTo>
                    <a:pt x="2020047" y="3307976"/>
                    <a:pt x="2033388" y="3300612"/>
                    <a:pt x="2043953" y="3290047"/>
                  </a:cubicBezTo>
                  <a:cubicBezTo>
                    <a:pt x="2057483" y="3276517"/>
                    <a:pt x="2066883" y="3259328"/>
                    <a:pt x="2079812" y="3245223"/>
                  </a:cubicBezTo>
                  <a:cubicBezTo>
                    <a:pt x="2099801" y="3223416"/>
                    <a:pt x="2121647" y="3203388"/>
                    <a:pt x="2142565" y="3182470"/>
                  </a:cubicBezTo>
                  <a:cubicBezTo>
                    <a:pt x="2154518" y="3170517"/>
                    <a:pt x="2164900" y="3156754"/>
                    <a:pt x="2178423" y="3146612"/>
                  </a:cubicBezTo>
                  <a:lnTo>
                    <a:pt x="2250141" y="3092823"/>
                  </a:lnTo>
                  <a:cubicBezTo>
                    <a:pt x="2256118" y="3080870"/>
                    <a:pt x="2262807" y="3069247"/>
                    <a:pt x="2268071" y="3056964"/>
                  </a:cubicBezTo>
                  <a:cubicBezTo>
                    <a:pt x="2302236" y="2977245"/>
                    <a:pt x="2233777" y="3000776"/>
                    <a:pt x="2393576" y="2886635"/>
                  </a:cubicBezTo>
                  <a:cubicBezTo>
                    <a:pt x="2473523" y="2829530"/>
                    <a:pt x="2438152" y="2859989"/>
                    <a:pt x="2501153" y="2796988"/>
                  </a:cubicBezTo>
                  <a:cubicBezTo>
                    <a:pt x="2510118" y="2788023"/>
                    <a:pt x="2521014" y="2780643"/>
                    <a:pt x="2528047" y="2770094"/>
                  </a:cubicBezTo>
                  <a:cubicBezTo>
                    <a:pt x="2540000" y="2752165"/>
                    <a:pt x="2545977" y="2728259"/>
                    <a:pt x="2563906" y="2716306"/>
                  </a:cubicBezTo>
                  <a:cubicBezTo>
                    <a:pt x="2601919" y="2690963"/>
                    <a:pt x="2581163" y="2703194"/>
                    <a:pt x="2626659" y="2680447"/>
                  </a:cubicBezTo>
                  <a:cubicBezTo>
                    <a:pt x="2678199" y="2611727"/>
                    <a:pt x="2628011" y="2670357"/>
                    <a:pt x="2680447" y="2626659"/>
                  </a:cubicBezTo>
                  <a:cubicBezTo>
                    <a:pt x="2690187" y="2618543"/>
                    <a:pt x="2696258" y="2605921"/>
                    <a:pt x="2707341" y="2599764"/>
                  </a:cubicBezTo>
                  <a:cubicBezTo>
                    <a:pt x="2723862" y="2590586"/>
                    <a:pt x="2743582" y="2588854"/>
                    <a:pt x="2761129" y="2581835"/>
                  </a:cubicBezTo>
                  <a:cubicBezTo>
                    <a:pt x="2773537" y="2576872"/>
                    <a:pt x="2785035" y="2569882"/>
                    <a:pt x="2796988" y="2563906"/>
                  </a:cubicBezTo>
                  <a:cubicBezTo>
                    <a:pt x="2814917" y="2545976"/>
                    <a:pt x="2830838" y="2525783"/>
                    <a:pt x="2850776" y="2510117"/>
                  </a:cubicBezTo>
                  <a:cubicBezTo>
                    <a:pt x="2872943" y="2492700"/>
                    <a:pt x="2899695" y="2481875"/>
                    <a:pt x="2922494" y="2465294"/>
                  </a:cubicBezTo>
                  <a:cubicBezTo>
                    <a:pt x="2932747" y="2457837"/>
                    <a:pt x="2939847" y="2446748"/>
                    <a:pt x="2949388" y="2438400"/>
                  </a:cubicBezTo>
                  <a:cubicBezTo>
                    <a:pt x="2963788" y="2425800"/>
                    <a:pt x="2980107" y="2415470"/>
                    <a:pt x="2994212" y="2402541"/>
                  </a:cubicBezTo>
                  <a:cubicBezTo>
                    <a:pt x="3016019" y="2382552"/>
                    <a:pt x="3040556" y="2364402"/>
                    <a:pt x="3056965" y="2339788"/>
                  </a:cubicBezTo>
                  <a:cubicBezTo>
                    <a:pt x="3062941" y="2330823"/>
                    <a:pt x="3067882" y="2321074"/>
                    <a:pt x="3074894" y="2312894"/>
                  </a:cubicBezTo>
                  <a:cubicBezTo>
                    <a:pt x="3085895" y="2300059"/>
                    <a:pt x="3110753" y="2277035"/>
                    <a:pt x="3110753" y="2277035"/>
                  </a:cubicBezTo>
                  <a:cubicBezTo>
                    <a:pt x="3134158" y="2206823"/>
                    <a:pt x="3103328" y="2285946"/>
                    <a:pt x="3200400" y="2169459"/>
                  </a:cubicBezTo>
                  <a:cubicBezTo>
                    <a:pt x="3206450" y="2162199"/>
                    <a:pt x="3203215" y="2149739"/>
                    <a:pt x="3209365" y="2142564"/>
                  </a:cubicBezTo>
                  <a:cubicBezTo>
                    <a:pt x="3239617" y="2107269"/>
                    <a:pt x="3275106" y="2076823"/>
                    <a:pt x="3307976" y="2043953"/>
                  </a:cubicBezTo>
                  <a:cubicBezTo>
                    <a:pt x="3313953" y="2037976"/>
                    <a:pt x="3318873" y="2030711"/>
                    <a:pt x="3325906" y="2026023"/>
                  </a:cubicBezTo>
                  <a:cubicBezTo>
                    <a:pt x="3365232" y="1999806"/>
                    <a:pt x="3344181" y="2014558"/>
                    <a:pt x="3388659" y="1981200"/>
                  </a:cubicBezTo>
                  <a:cubicBezTo>
                    <a:pt x="3391647" y="1972235"/>
                    <a:pt x="3390244" y="1960209"/>
                    <a:pt x="3397623" y="1954306"/>
                  </a:cubicBezTo>
                  <a:cubicBezTo>
                    <a:pt x="3407244" y="1946609"/>
                    <a:pt x="3421274" y="1947006"/>
                    <a:pt x="3433482" y="1945341"/>
                  </a:cubicBezTo>
                  <a:cubicBezTo>
                    <a:pt x="3487105" y="1938029"/>
                    <a:pt x="3541338" y="1935519"/>
                    <a:pt x="3594847" y="1927412"/>
                  </a:cubicBezTo>
                  <a:cubicBezTo>
                    <a:pt x="3640043" y="1920564"/>
                    <a:pt x="3729318" y="1900517"/>
                    <a:pt x="3729318" y="1900517"/>
                  </a:cubicBezTo>
                  <a:cubicBezTo>
                    <a:pt x="3738283" y="1894541"/>
                    <a:pt x="3747445" y="1888850"/>
                    <a:pt x="3756212" y="1882588"/>
                  </a:cubicBezTo>
                  <a:cubicBezTo>
                    <a:pt x="3768370" y="1873904"/>
                    <a:pt x="3778707" y="1862376"/>
                    <a:pt x="3792071" y="1855694"/>
                  </a:cubicBezTo>
                  <a:cubicBezTo>
                    <a:pt x="3803091" y="1850184"/>
                    <a:pt x="3815976" y="1849717"/>
                    <a:pt x="3827929" y="1846729"/>
                  </a:cubicBezTo>
                  <a:cubicBezTo>
                    <a:pt x="3839882" y="1837764"/>
                    <a:pt x="3852310" y="1829400"/>
                    <a:pt x="3863788" y="1819835"/>
                  </a:cubicBezTo>
                  <a:cubicBezTo>
                    <a:pt x="3870281" y="1814424"/>
                    <a:pt x="3874470" y="1806254"/>
                    <a:pt x="3881718" y="1801906"/>
                  </a:cubicBezTo>
                  <a:cubicBezTo>
                    <a:pt x="3889821" y="1797044"/>
                    <a:pt x="3899764" y="1796259"/>
                    <a:pt x="3908612" y="1792941"/>
                  </a:cubicBezTo>
                  <a:cubicBezTo>
                    <a:pt x="3923679" y="1787291"/>
                    <a:pt x="3938494" y="1780988"/>
                    <a:pt x="3953435" y="1775012"/>
                  </a:cubicBezTo>
                  <a:cubicBezTo>
                    <a:pt x="3959412" y="1769035"/>
                    <a:pt x="3962934" y="1757684"/>
                    <a:pt x="3971365" y="1757082"/>
                  </a:cubicBezTo>
                  <a:cubicBezTo>
                    <a:pt x="4007257" y="1754518"/>
                    <a:pt x="4043205" y="1761843"/>
                    <a:pt x="4078941" y="1766047"/>
                  </a:cubicBezTo>
                  <a:cubicBezTo>
                    <a:pt x="4112376" y="1769981"/>
                    <a:pt x="4122119" y="1774463"/>
                    <a:pt x="4150659" y="1783976"/>
                  </a:cubicBezTo>
                  <a:cubicBezTo>
                    <a:pt x="4154412" y="1783038"/>
                    <a:pt x="4206485" y="1770995"/>
                    <a:pt x="4213412" y="1766047"/>
                  </a:cubicBezTo>
                  <a:cubicBezTo>
                    <a:pt x="4227167" y="1756222"/>
                    <a:pt x="4236121" y="1740809"/>
                    <a:pt x="4249271" y="1730188"/>
                  </a:cubicBezTo>
                  <a:cubicBezTo>
                    <a:pt x="4424760" y="1588447"/>
                    <a:pt x="4382702" y="1616063"/>
                    <a:pt x="4491318" y="1550894"/>
                  </a:cubicBezTo>
                  <a:cubicBezTo>
                    <a:pt x="4508981" y="1480236"/>
                    <a:pt x="4484452" y="1539786"/>
                    <a:pt x="4572000" y="1479176"/>
                  </a:cubicBezTo>
                  <a:cubicBezTo>
                    <a:pt x="4589373" y="1467149"/>
                    <a:pt x="4602688" y="1450059"/>
                    <a:pt x="4616823" y="1434353"/>
                  </a:cubicBezTo>
                  <a:cubicBezTo>
                    <a:pt x="4629623" y="1420131"/>
                    <a:pt x="4639152" y="1403059"/>
                    <a:pt x="4652682" y="1389529"/>
                  </a:cubicBezTo>
                  <a:cubicBezTo>
                    <a:pt x="4666212" y="1375999"/>
                    <a:pt x="4683976" y="1367200"/>
                    <a:pt x="4697506" y="1353670"/>
                  </a:cubicBezTo>
                  <a:cubicBezTo>
                    <a:pt x="4720706" y="1330470"/>
                    <a:pt x="4757330" y="1278255"/>
                    <a:pt x="4787153" y="1255059"/>
                  </a:cubicBezTo>
                  <a:cubicBezTo>
                    <a:pt x="4800907" y="1244362"/>
                    <a:pt x="4818037" y="1238619"/>
                    <a:pt x="4831976" y="1228164"/>
                  </a:cubicBezTo>
                  <a:cubicBezTo>
                    <a:pt x="4842119" y="1220557"/>
                    <a:pt x="4850755" y="1211010"/>
                    <a:pt x="4858871" y="1201270"/>
                  </a:cubicBezTo>
                  <a:cubicBezTo>
                    <a:pt x="4865768" y="1192993"/>
                    <a:pt x="4868387" y="1181106"/>
                    <a:pt x="4876800" y="1174376"/>
                  </a:cubicBezTo>
                  <a:cubicBezTo>
                    <a:pt x="4884179" y="1168473"/>
                    <a:pt x="4894729" y="1168400"/>
                    <a:pt x="4903694" y="1165412"/>
                  </a:cubicBezTo>
                  <a:cubicBezTo>
                    <a:pt x="4924612" y="1147482"/>
                    <a:pt x="4946966" y="1131104"/>
                    <a:pt x="4966447" y="1111623"/>
                  </a:cubicBezTo>
                  <a:cubicBezTo>
                    <a:pt x="4977012" y="1101058"/>
                    <a:pt x="4983346" y="1086870"/>
                    <a:pt x="4993341" y="1075764"/>
                  </a:cubicBezTo>
                  <a:cubicBezTo>
                    <a:pt x="5032222" y="1032563"/>
                    <a:pt x="5090667" y="980998"/>
                    <a:pt x="5136776" y="950259"/>
                  </a:cubicBezTo>
                  <a:cubicBezTo>
                    <a:pt x="5150166" y="941333"/>
                    <a:pt x="5166659" y="938306"/>
                    <a:pt x="5181600" y="932329"/>
                  </a:cubicBezTo>
                  <a:cubicBezTo>
                    <a:pt x="5190565" y="923364"/>
                    <a:pt x="5197945" y="912468"/>
                    <a:pt x="5208494" y="905435"/>
                  </a:cubicBezTo>
                  <a:cubicBezTo>
                    <a:pt x="5216357" y="900193"/>
                    <a:pt x="5228129" y="902519"/>
                    <a:pt x="5235388" y="896470"/>
                  </a:cubicBezTo>
                  <a:cubicBezTo>
                    <a:pt x="5246866" y="886905"/>
                    <a:pt x="5251717" y="871177"/>
                    <a:pt x="5262282" y="860612"/>
                  </a:cubicBezTo>
                  <a:cubicBezTo>
                    <a:pt x="5328187" y="794707"/>
                    <a:pt x="5282179" y="848674"/>
                    <a:pt x="5351929" y="806823"/>
                  </a:cubicBezTo>
                  <a:cubicBezTo>
                    <a:pt x="5437481" y="755491"/>
                    <a:pt x="5358160" y="780611"/>
                    <a:pt x="5432612" y="762000"/>
                  </a:cubicBezTo>
                  <a:cubicBezTo>
                    <a:pt x="5444565" y="747059"/>
                    <a:pt x="5453164" y="728657"/>
                    <a:pt x="5468471" y="717176"/>
                  </a:cubicBezTo>
                  <a:cubicBezTo>
                    <a:pt x="5478327" y="709784"/>
                    <a:pt x="5494708" y="715909"/>
                    <a:pt x="5504329" y="708212"/>
                  </a:cubicBezTo>
                  <a:cubicBezTo>
                    <a:pt x="5511708" y="702309"/>
                    <a:pt x="5507244" y="688577"/>
                    <a:pt x="5513294" y="681317"/>
                  </a:cubicBezTo>
                  <a:cubicBezTo>
                    <a:pt x="5546425" y="641560"/>
                    <a:pt x="5589791" y="646296"/>
                    <a:pt x="5638800" y="636494"/>
                  </a:cubicBezTo>
                  <a:cubicBezTo>
                    <a:pt x="5650753" y="624541"/>
                    <a:pt x="5661937" y="611766"/>
                    <a:pt x="5674659" y="600635"/>
                  </a:cubicBezTo>
                  <a:cubicBezTo>
                    <a:pt x="5685903" y="590796"/>
                    <a:pt x="5700794" y="585085"/>
                    <a:pt x="5710518" y="573741"/>
                  </a:cubicBezTo>
                  <a:cubicBezTo>
                    <a:pt x="5719215" y="563594"/>
                    <a:pt x="5717499" y="545546"/>
                    <a:pt x="5728447" y="537882"/>
                  </a:cubicBezTo>
                  <a:cubicBezTo>
                    <a:pt x="5749363" y="523241"/>
                    <a:pt x="5776259" y="519953"/>
                    <a:pt x="5800165" y="510988"/>
                  </a:cubicBezTo>
                  <a:cubicBezTo>
                    <a:pt x="5815106" y="478117"/>
                    <a:pt x="5831901" y="446028"/>
                    <a:pt x="5844988" y="412376"/>
                  </a:cubicBezTo>
                  <a:cubicBezTo>
                    <a:pt x="5852873" y="392100"/>
                    <a:pt x="5856667" y="370460"/>
                    <a:pt x="5862918" y="349623"/>
                  </a:cubicBezTo>
                  <a:cubicBezTo>
                    <a:pt x="5865633" y="340572"/>
                    <a:pt x="5867656" y="331181"/>
                    <a:pt x="5871882" y="322729"/>
                  </a:cubicBezTo>
                  <a:cubicBezTo>
                    <a:pt x="5876700" y="313092"/>
                    <a:pt x="5881535" y="302732"/>
                    <a:pt x="5889812" y="295835"/>
                  </a:cubicBezTo>
                  <a:cubicBezTo>
                    <a:pt x="5900078" y="287280"/>
                    <a:pt x="5913718" y="283882"/>
                    <a:pt x="5925671" y="277906"/>
                  </a:cubicBezTo>
                  <a:cubicBezTo>
                    <a:pt x="5995601" y="207972"/>
                    <a:pt x="5882336" y="323588"/>
                    <a:pt x="5961529" y="233082"/>
                  </a:cubicBezTo>
                  <a:cubicBezTo>
                    <a:pt x="5988799" y="201917"/>
                    <a:pt x="6007469" y="194991"/>
                    <a:pt x="6024282" y="161364"/>
                  </a:cubicBezTo>
                  <a:cubicBezTo>
                    <a:pt x="6028508" y="152912"/>
                    <a:pt x="6029021" y="142922"/>
                    <a:pt x="6033247" y="134470"/>
                  </a:cubicBezTo>
                  <a:cubicBezTo>
                    <a:pt x="6045206" y="110551"/>
                    <a:pt x="6090707" y="58541"/>
                    <a:pt x="6104965" y="53788"/>
                  </a:cubicBezTo>
                  <a:cubicBezTo>
                    <a:pt x="6172564" y="31254"/>
                    <a:pt x="6089240" y="61651"/>
                    <a:pt x="6158753" y="26894"/>
                  </a:cubicBezTo>
                  <a:cubicBezTo>
                    <a:pt x="6167205" y="22668"/>
                    <a:pt x="6176561" y="20525"/>
                    <a:pt x="6185647" y="17929"/>
                  </a:cubicBezTo>
                  <a:cubicBezTo>
                    <a:pt x="6223094" y="7230"/>
                    <a:pt x="6233025" y="7044"/>
                    <a:pt x="6275294" y="0"/>
                  </a:cubicBezTo>
                  <a:cubicBezTo>
                    <a:pt x="6300294" y="3125"/>
                    <a:pt x="6362496" y="9127"/>
                    <a:pt x="6391835" y="17929"/>
                  </a:cubicBezTo>
                  <a:cubicBezTo>
                    <a:pt x="6407249" y="22553"/>
                    <a:pt x="6421718" y="29882"/>
                    <a:pt x="6436659" y="35859"/>
                  </a:cubicBezTo>
                  <a:cubicBezTo>
                    <a:pt x="6448612" y="47812"/>
                    <a:pt x="6459884" y="60487"/>
                    <a:pt x="6472518" y="71717"/>
                  </a:cubicBezTo>
                  <a:cubicBezTo>
                    <a:pt x="6486819" y="84429"/>
                    <a:pt x="6503811" y="94046"/>
                    <a:pt x="6517341" y="107576"/>
                  </a:cubicBezTo>
                  <a:cubicBezTo>
                    <a:pt x="6612098" y="202334"/>
                    <a:pt x="6468366" y="81533"/>
                    <a:pt x="6580094" y="179294"/>
                  </a:cubicBezTo>
                  <a:cubicBezTo>
                    <a:pt x="6672097" y="259796"/>
                    <a:pt x="6566355" y="156590"/>
                    <a:pt x="6642847" y="233082"/>
                  </a:cubicBezTo>
                  <a:cubicBezTo>
                    <a:pt x="6657805" y="307870"/>
                    <a:pt x="6636619" y="253748"/>
                    <a:pt x="6687671" y="304800"/>
                  </a:cubicBezTo>
                  <a:cubicBezTo>
                    <a:pt x="6701357" y="318486"/>
                    <a:pt x="6825315" y="462690"/>
                    <a:pt x="6875929" y="493059"/>
                  </a:cubicBezTo>
                  <a:cubicBezTo>
                    <a:pt x="6897822" y="506195"/>
                    <a:pt x="6924811" y="508535"/>
                    <a:pt x="6947647" y="519953"/>
                  </a:cubicBezTo>
                  <a:cubicBezTo>
                    <a:pt x="7051038" y="571648"/>
                    <a:pt x="6954195" y="546365"/>
                    <a:pt x="7046259" y="564776"/>
                  </a:cubicBezTo>
                  <a:cubicBezTo>
                    <a:pt x="7067177" y="576729"/>
                    <a:pt x="7087463" y="589861"/>
                    <a:pt x="7109012" y="600635"/>
                  </a:cubicBezTo>
                  <a:cubicBezTo>
                    <a:pt x="7123405" y="607832"/>
                    <a:pt x="7139442" y="611367"/>
                    <a:pt x="7153835" y="618564"/>
                  </a:cubicBezTo>
                  <a:cubicBezTo>
                    <a:pt x="7223353" y="653323"/>
                    <a:pt x="7140020" y="622924"/>
                    <a:pt x="7207623" y="645459"/>
                  </a:cubicBezTo>
                  <a:cubicBezTo>
                    <a:pt x="7213600" y="651435"/>
                    <a:pt x="7220865" y="656355"/>
                    <a:pt x="7225553" y="663388"/>
                  </a:cubicBezTo>
                  <a:cubicBezTo>
                    <a:pt x="7239619" y="684487"/>
                    <a:pt x="7243068" y="707797"/>
                    <a:pt x="7261412" y="726141"/>
                  </a:cubicBezTo>
                  <a:cubicBezTo>
                    <a:pt x="7269031" y="733759"/>
                    <a:pt x="7279341" y="738094"/>
                    <a:pt x="7288306" y="744070"/>
                  </a:cubicBezTo>
                  <a:cubicBezTo>
                    <a:pt x="7295597" y="765942"/>
                    <a:pt x="7297823" y="780482"/>
                    <a:pt x="7315200" y="797859"/>
                  </a:cubicBezTo>
                  <a:cubicBezTo>
                    <a:pt x="7325765" y="808424"/>
                    <a:pt x="7340494" y="814188"/>
                    <a:pt x="7351059" y="824753"/>
                  </a:cubicBezTo>
                  <a:cubicBezTo>
                    <a:pt x="7364589" y="838283"/>
                    <a:pt x="7374965" y="854635"/>
                    <a:pt x="7386918" y="869576"/>
                  </a:cubicBezTo>
                  <a:cubicBezTo>
                    <a:pt x="7393364" y="895361"/>
                    <a:pt x="7390303" y="909259"/>
                    <a:pt x="7413812" y="923364"/>
                  </a:cubicBezTo>
                  <a:cubicBezTo>
                    <a:pt x="7421915" y="928226"/>
                    <a:pt x="7431741" y="929341"/>
                    <a:pt x="7440706" y="932329"/>
                  </a:cubicBezTo>
                  <a:cubicBezTo>
                    <a:pt x="7484145" y="993868"/>
                    <a:pt x="7558596" y="1087766"/>
                    <a:pt x="7593106" y="1165412"/>
                  </a:cubicBezTo>
                  <a:cubicBezTo>
                    <a:pt x="7646828" y="1286285"/>
                    <a:pt x="7584939" y="1211033"/>
                    <a:pt x="7664823" y="1290917"/>
                  </a:cubicBezTo>
                  <a:cubicBezTo>
                    <a:pt x="7691717" y="1353670"/>
                    <a:pt x="7708703" y="1421671"/>
                    <a:pt x="7745506" y="1479176"/>
                  </a:cubicBezTo>
                  <a:cubicBezTo>
                    <a:pt x="7758493" y="1499468"/>
                    <a:pt x="7790352" y="1498918"/>
                    <a:pt x="7808259" y="1515035"/>
                  </a:cubicBezTo>
                  <a:cubicBezTo>
                    <a:pt x="7821210" y="1526691"/>
                    <a:pt x="7824190" y="1546316"/>
                    <a:pt x="7835153" y="1559859"/>
                  </a:cubicBezTo>
                  <a:cubicBezTo>
                    <a:pt x="7875126" y="1609238"/>
                    <a:pt x="7922541" y="1652469"/>
                    <a:pt x="7960659" y="1703294"/>
                  </a:cubicBezTo>
                  <a:cubicBezTo>
                    <a:pt x="7995160" y="1749295"/>
                    <a:pt x="7976988" y="1728588"/>
                    <a:pt x="8014447" y="1766047"/>
                  </a:cubicBezTo>
                  <a:cubicBezTo>
                    <a:pt x="8026400" y="1789953"/>
                    <a:pt x="8035957" y="1815215"/>
                    <a:pt x="8050306" y="1837764"/>
                  </a:cubicBezTo>
                  <a:cubicBezTo>
                    <a:pt x="8085951" y="1893777"/>
                    <a:pt x="8117403" y="1947085"/>
                    <a:pt x="8157882" y="1999129"/>
                  </a:cubicBezTo>
                  <a:cubicBezTo>
                    <a:pt x="8163071" y="2005801"/>
                    <a:pt x="8169495" y="2011444"/>
                    <a:pt x="8175812" y="2017059"/>
                  </a:cubicBezTo>
                  <a:cubicBezTo>
                    <a:pt x="8208514" y="2046127"/>
                    <a:pt x="8264461" y="2089304"/>
                    <a:pt x="8292353" y="2124635"/>
                  </a:cubicBezTo>
                  <a:cubicBezTo>
                    <a:pt x="8489902" y="2374864"/>
                    <a:pt x="8307163" y="2149189"/>
                    <a:pt x="8399929" y="2294964"/>
                  </a:cubicBezTo>
                  <a:cubicBezTo>
                    <a:pt x="8426014" y="2335954"/>
                    <a:pt x="8488916" y="2392915"/>
                    <a:pt x="8516471" y="2420470"/>
                  </a:cubicBezTo>
                  <a:lnTo>
                    <a:pt x="8516471" y="2420470"/>
                  </a:lnTo>
                  <a:cubicBezTo>
                    <a:pt x="8654615" y="2627689"/>
                    <a:pt x="8526118" y="2457014"/>
                    <a:pt x="8641976" y="2572870"/>
                  </a:cubicBezTo>
                  <a:cubicBezTo>
                    <a:pt x="8649595" y="2580489"/>
                    <a:pt x="8654196" y="2590627"/>
                    <a:pt x="8659906" y="2599764"/>
                  </a:cubicBezTo>
                  <a:cubicBezTo>
                    <a:pt x="8669141" y="2614540"/>
                    <a:pt x="8676808" y="2630313"/>
                    <a:pt x="8686800" y="2644588"/>
                  </a:cubicBezTo>
                  <a:cubicBezTo>
                    <a:pt x="8715417" y="2685470"/>
                    <a:pt x="8731702" y="2698455"/>
                    <a:pt x="8767482" y="2734235"/>
                  </a:cubicBezTo>
                  <a:cubicBezTo>
                    <a:pt x="8788475" y="2797211"/>
                    <a:pt x="8769766" y="2754449"/>
                    <a:pt x="8857129" y="2841812"/>
                  </a:cubicBezTo>
                  <a:lnTo>
                    <a:pt x="8875059" y="2859741"/>
                  </a:lnTo>
                  <a:cubicBezTo>
                    <a:pt x="8892148" y="2893920"/>
                    <a:pt x="8897367" y="2906650"/>
                    <a:pt x="8919882" y="2940423"/>
                  </a:cubicBezTo>
                  <a:cubicBezTo>
                    <a:pt x="8967667" y="3012100"/>
                    <a:pt x="8927262" y="2949280"/>
                    <a:pt x="8964706" y="2994212"/>
                  </a:cubicBezTo>
                  <a:cubicBezTo>
                    <a:pt x="8974271" y="3005690"/>
                    <a:pt x="8981504" y="3019056"/>
                    <a:pt x="8991600" y="3030070"/>
                  </a:cubicBezTo>
                  <a:cubicBezTo>
                    <a:pt x="9047303" y="3090837"/>
                    <a:pt x="9107941" y="3147069"/>
                    <a:pt x="9161929" y="3209364"/>
                  </a:cubicBezTo>
                  <a:cubicBezTo>
                    <a:pt x="9185818" y="3236929"/>
                    <a:pt x="9202146" y="3270330"/>
                    <a:pt x="9224682" y="3299012"/>
                  </a:cubicBezTo>
                  <a:cubicBezTo>
                    <a:pt x="9235126" y="3312304"/>
                    <a:pt x="9249410" y="3322149"/>
                    <a:pt x="9260541" y="3334870"/>
                  </a:cubicBezTo>
                  <a:cubicBezTo>
                    <a:pt x="9270380" y="3346114"/>
                    <a:pt x="9277509" y="3359562"/>
                    <a:pt x="9287435" y="3370729"/>
                  </a:cubicBezTo>
                  <a:cubicBezTo>
                    <a:pt x="9301473" y="3386522"/>
                    <a:pt x="9316466" y="3401515"/>
                    <a:pt x="9332259" y="3415553"/>
                  </a:cubicBezTo>
                  <a:cubicBezTo>
                    <a:pt x="9343426" y="3425479"/>
                    <a:pt x="9358067" y="3431391"/>
                    <a:pt x="9368118" y="3442447"/>
                  </a:cubicBezTo>
                  <a:cubicBezTo>
                    <a:pt x="9388219" y="3464558"/>
                    <a:pt x="9400776" y="3493034"/>
                    <a:pt x="9421906" y="3514164"/>
                  </a:cubicBezTo>
                  <a:cubicBezTo>
                    <a:pt x="9535755" y="3628013"/>
                    <a:pt x="9481839" y="3586990"/>
                    <a:pt x="9574306" y="3648635"/>
                  </a:cubicBezTo>
                  <a:cubicBezTo>
                    <a:pt x="9580282" y="3663576"/>
                    <a:pt x="9583309" y="3680069"/>
                    <a:pt x="9592235" y="3693459"/>
                  </a:cubicBezTo>
                  <a:cubicBezTo>
                    <a:pt x="9601612" y="3707524"/>
                    <a:pt x="9615373" y="3718186"/>
                    <a:pt x="9628094" y="3729317"/>
                  </a:cubicBezTo>
                  <a:cubicBezTo>
                    <a:pt x="9662694" y="3759592"/>
                    <a:pt x="9673793" y="3761132"/>
                    <a:pt x="9717741" y="3783106"/>
                  </a:cubicBezTo>
                  <a:cubicBezTo>
                    <a:pt x="9735670" y="3804024"/>
                    <a:pt x="9752048" y="3826378"/>
                    <a:pt x="9771529" y="3845859"/>
                  </a:cubicBezTo>
                  <a:cubicBezTo>
                    <a:pt x="9785059" y="3859389"/>
                    <a:pt x="9805462" y="3865985"/>
                    <a:pt x="9816353" y="3881717"/>
                  </a:cubicBezTo>
                  <a:cubicBezTo>
                    <a:pt x="9833105" y="3905915"/>
                    <a:pt x="9836787" y="3937335"/>
                    <a:pt x="9852212" y="3962400"/>
                  </a:cubicBezTo>
                  <a:cubicBezTo>
                    <a:pt x="9861071" y="3976797"/>
                    <a:pt x="9876841" y="3985625"/>
                    <a:pt x="9888071" y="3998259"/>
                  </a:cubicBezTo>
                  <a:cubicBezTo>
                    <a:pt x="9900783" y="4012560"/>
                    <a:pt x="9911477" y="4028555"/>
                    <a:pt x="9923929" y="4043082"/>
                  </a:cubicBezTo>
                  <a:cubicBezTo>
                    <a:pt x="9929430" y="4049499"/>
                    <a:pt x="9936448" y="4054519"/>
                    <a:pt x="9941859" y="4061012"/>
                  </a:cubicBezTo>
                  <a:cubicBezTo>
                    <a:pt x="9966357" y="4090410"/>
                    <a:pt x="9989670" y="4120777"/>
                    <a:pt x="10013576" y="4150659"/>
                  </a:cubicBezTo>
                  <a:cubicBezTo>
                    <a:pt x="10043458" y="4252259"/>
                    <a:pt x="10071214" y="4354509"/>
                    <a:pt x="10103223" y="4455459"/>
                  </a:cubicBezTo>
                  <a:cubicBezTo>
                    <a:pt x="10110101" y="4477152"/>
                    <a:pt x="10122921" y="4496622"/>
                    <a:pt x="10130118" y="4518212"/>
                  </a:cubicBezTo>
                  <a:cubicBezTo>
                    <a:pt x="10137910" y="4541589"/>
                    <a:pt x="10142506" y="4565919"/>
                    <a:pt x="10148047" y="4589929"/>
                  </a:cubicBezTo>
                  <a:cubicBezTo>
                    <a:pt x="10151473" y="4604776"/>
                    <a:pt x="10151805" y="4620433"/>
                    <a:pt x="10157012" y="4634753"/>
                  </a:cubicBezTo>
                  <a:cubicBezTo>
                    <a:pt x="10163862" y="4653592"/>
                    <a:pt x="10174941" y="4670612"/>
                    <a:pt x="10183906" y="4688541"/>
                  </a:cubicBezTo>
                  <a:cubicBezTo>
                    <a:pt x="10186894" y="4727388"/>
                    <a:pt x="10188319" y="4766387"/>
                    <a:pt x="10192871" y="4805082"/>
                  </a:cubicBezTo>
                  <a:cubicBezTo>
                    <a:pt x="10194311" y="4817318"/>
                    <a:pt x="10200667" y="4828676"/>
                    <a:pt x="10201835" y="4840941"/>
                  </a:cubicBezTo>
                  <a:cubicBezTo>
                    <a:pt x="10206660" y="4891600"/>
                    <a:pt x="10206574" y="4942629"/>
                    <a:pt x="10210800" y="4993341"/>
                  </a:cubicBezTo>
                  <a:cubicBezTo>
                    <a:pt x="10212555" y="5014398"/>
                    <a:pt x="10216470" y="5035223"/>
                    <a:pt x="10219765" y="5056094"/>
                  </a:cubicBezTo>
                  <a:cubicBezTo>
                    <a:pt x="10251870" y="5259424"/>
                    <a:pt x="10226332" y="5084141"/>
                    <a:pt x="10246659" y="5226423"/>
                  </a:cubicBezTo>
                  <a:cubicBezTo>
                    <a:pt x="10249647" y="5274235"/>
                    <a:pt x="10251081" y="5322170"/>
                    <a:pt x="10255623" y="5369859"/>
                  </a:cubicBezTo>
                  <a:cubicBezTo>
                    <a:pt x="10257068" y="5385027"/>
                    <a:pt x="10262574" y="5399579"/>
                    <a:pt x="10264588" y="5414682"/>
                  </a:cubicBezTo>
                  <a:cubicBezTo>
                    <a:pt x="10268557" y="5444450"/>
                    <a:pt x="10263558" y="5476010"/>
                    <a:pt x="10273553" y="5504329"/>
                  </a:cubicBezTo>
                  <a:cubicBezTo>
                    <a:pt x="10282108" y="5528569"/>
                    <a:pt x="10303435" y="5546164"/>
                    <a:pt x="10318376" y="5567082"/>
                  </a:cubicBezTo>
                  <a:cubicBezTo>
                    <a:pt x="10315388" y="5653741"/>
                    <a:pt x="10322798" y="5741388"/>
                    <a:pt x="10309412" y="5827059"/>
                  </a:cubicBezTo>
                  <a:cubicBezTo>
                    <a:pt x="10307105" y="5841821"/>
                    <a:pt x="10281472" y="5841283"/>
                    <a:pt x="10273553" y="5853953"/>
                  </a:cubicBezTo>
                  <a:cubicBezTo>
                    <a:pt x="10265477" y="5866874"/>
                    <a:pt x="10274504" y="5887207"/>
                    <a:pt x="10264588" y="5898776"/>
                  </a:cubicBezTo>
                  <a:cubicBezTo>
                    <a:pt x="10170323" y="6008751"/>
                    <a:pt x="10188210" y="5952683"/>
                    <a:pt x="10094259" y="6015317"/>
                  </a:cubicBezTo>
                  <a:cubicBezTo>
                    <a:pt x="10071336" y="6030599"/>
                    <a:pt x="10050987" y="6049625"/>
                    <a:pt x="10031506" y="6069106"/>
                  </a:cubicBezTo>
                  <a:cubicBezTo>
                    <a:pt x="10015003" y="6085609"/>
                    <a:pt x="10006946" y="6111315"/>
                    <a:pt x="9986682" y="6122894"/>
                  </a:cubicBezTo>
                  <a:cubicBezTo>
                    <a:pt x="9962762" y="6136563"/>
                    <a:pt x="9932894" y="6134847"/>
                    <a:pt x="9906000" y="6140823"/>
                  </a:cubicBezTo>
                  <a:cubicBezTo>
                    <a:pt x="9879106" y="6155764"/>
                    <a:pt x="9854900" y="6177195"/>
                    <a:pt x="9825318" y="6185647"/>
                  </a:cubicBezTo>
                  <a:cubicBezTo>
                    <a:pt x="9753706" y="6206108"/>
                    <a:pt x="9731366" y="6197337"/>
                    <a:pt x="9672918" y="6185647"/>
                  </a:cubicBezTo>
                  <a:cubicBezTo>
                    <a:pt x="9622118" y="6188635"/>
                    <a:pt x="9571230" y="6190386"/>
                    <a:pt x="9520518" y="6194612"/>
                  </a:cubicBezTo>
                  <a:cubicBezTo>
                    <a:pt x="9499461" y="6196367"/>
                    <a:pt x="9478808" y="6201663"/>
                    <a:pt x="9457765" y="6203576"/>
                  </a:cubicBezTo>
                  <a:cubicBezTo>
                    <a:pt x="9413026" y="6207643"/>
                    <a:pt x="9368118" y="6209553"/>
                    <a:pt x="9323294" y="6212541"/>
                  </a:cubicBezTo>
                  <a:cubicBezTo>
                    <a:pt x="9119196" y="6253360"/>
                    <a:pt x="9313408" y="6221506"/>
                    <a:pt x="8928847" y="6221506"/>
                  </a:cubicBezTo>
                  <a:cubicBezTo>
                    <a:pt x="8800318" y="6221506"/>
                    <a:pt x="8671859" y="6227482"/>
                    <a:pt x="8543365" y="6230470"/>
                  </a:cubicBezTo>
                  <a:cubicBezTo>
                    <a:pt x="8069162" y="6223696"/>
                    <a:pt x="8077481" y="6261912"/>
                    <a:pt x="7781365" y="6194612"/>
                  </a:cubicBezTo>
                  <a:cubicBezTo>
                    <a:pt x="7603402" y="6154165"/>
                    <a:pt x="7874183" y="6201196"/>
                    <a:pt x="7611035" y="6158753"/>
                  </a:cubicBezTo>
                  <a:lnTo>
                    <a:pt x="7440706" y="6131859"/>
                  </a:lnTo>
                  <a:cubicBezTo>
                    <a:pt x="7363056" y="6100798"/>
                    <a:pt x="7427506" y="6122187"/>
                    <a:pt x="7324165" y="6104964"/>
                  </a:cubicBezTo>
                  <a:cubicBezTo>
                    <a:pt x="7294106" y="6099954"/>
                    <a:pt x="7264718" y="6091116"/>
                    <a:pt x="7234518" y="6087035"/>
                  </a:cubicBezTo>
                  <a:cubicBezTo>
                    <a:pt x="7154070" y="6076164"/>
                    <a:pt x="7073023" y="6070210"/>
                    <a:pt x="6992471" y="6060141"/>
                  </a:cubicBezTo>
                  <a:cubicBezTo>
                    <a:pt x="6977351" y="6058251"/>
                    <a:pt x="6962751" y="6053190"/>
                    <a:pt x="6947647" y="6051176"/>
                  </a:cubicBezTo>
                  <a:cubicBezTo>
                    <a:pt x="6917879" y="6047207"/>
                    <a:pt x="6887623" y="6047149"/>
                    <a:pt x="6858000" y="6042212"/>
                  </a:cubicBezTo>
                  <a:cubicBezTo>
                    <a:pt x="6779959" y="6029205"/>
                    <a:pt x="6702759" y="6011541"/>
                    <a:pt x="6624918" y="5997388"/>
                  </a:cubicBezTo>
                  <a:cubicBezTo>
                    <a:pt x="6604129" y="5993608"/>
                    <a:pt x="6583083" y="5991411"/>
                    <a:pt x="6562165" y="5988423"/>
                  </a:cubicBezTo>
                  <a:lnTo>
                    <a:pt x="5853953" y="5997388"/>
                  </a:lnTo>
                  <a:cubicBezTo>
                    <a:pt x="5829867" y="5997942"/>
                    <a:pt x="5806327" y="6006353"/>
                    <a:pt x="5782235" y="6006353"/>
                  </a:cubicBezTo>
                  <a:cubicBezTo>
                    <a:pt x="5623830" y="6006353"/>
                    <a:pt x="5465482" y="6000376"/>
                    <a:pt x="5307106" y="5997388"/>
                  </a:cubicBezTo>
                  <a:lnTo>
                    <a:pt x="4177553" y="6006353"/>
                  </a:lnTo>
                  <a:cubicBezTo>
                    <a:pt x="3931151" y="6009304"/>
                    <a:pt x="3812948" y="6015199"/>
                    <a:pt x="3585882" y="6024282"/>
                  </a:cubicBezTo>
                  <a:lnTo>
                    <a:pt x="3487271" y="6033247"/>
                  </a:lnTo>
                  <a:cubicBezTo>
                    <a:pt x="3463311" y="6035769"/>
                    <a:pt x="3439550" y="6040079"/>
                    <a:pt x="3415553" y="6042212"/>
                  </a:cubicBezTo>
                  <a:lnTo>
                    <a:pt x="3083859" y="6069106"/>
                  </a:lnTo>
                  <a:cubicBezTo>
                    <a:pt x="3024026" y="6074354"/>
                    <a:pt x="2964511" y="6083288"/>
                    <a:pt x="2904565" y="6087035"/>
                  </a:cubicBezTo>
                  <a:lnTo>
                    <a:pt x="2761129" y="6096000"/>
                  </a:lnTo>
                  <a:lnTo>
                    <a:pt x="2447365" y="6122894"/>
                  </a:lnTo>
                  <a:cubicBezTo>
                    <a:pt x="2387683" y="6127235"/>
                    <a:pt x="2327813" y="6128445"/>
                    <a:pt x="2268071" y="6131859"/>
                  </a:cubicBezTo>
                  <a:cubicBezTo>
                    <a:pt x="2178135" y="6136998"/>
                    <a:pt x="2106049" y="6142942"/>
                    <a:pt x="2017059" y="6149788"/>
                  </a:cubicBezTo>
                  <a:lnTo>
                    <a:pt x="1577788" y="6140823"/>
                  </a:lnTo>
                  <a:cubicBezTo>
                    <a:pt x="1556671" y="6140069"/>
                    <a:pt x="1536158" y="6132401"/>
                    <a:pt x="1515035" y="6131859"/>
                  </a:cubicBezTo>
                  <a:cubicBezTo>
                    <a:pt x="1302919" y="6126420"/>
                    <a:pt x="1090706" y="6125882"/>
                    <a:pt x="878541" y="6122894"/>
                  </a:cubicBezTo>
                  <a:cubicBezTo>
                    <a:pt x="866588" y="6119906"/>
                    <a:pt x="854529" y="6117314"/>
                    <a:pt x="842682" y="6113929"/>
                  </a:cubicBezTo>
                  <a:cubicBezTo>
                    <a:pt x="833596" y="6111333"/>
                    <a:pt x="825085" y="6106654"/>
                    <a:pt x="815788" y="6104964"/>
                  </a:cubicBezTo>
                  <a:cubicBezTo>
                    <a:pt x="792085" y="6100654"/>
                    <a:pt x="767977" y="6098988"/>
                    <a:pt x="744071" y="6096000"/>
                  </a:cubicBezTo>
                  <a:cubicBezTo>
                    <a:pt x="738094" y="6090023"/>
                    <a:pt x="734101" y="6080913"/>
                    <a:pt x="726141" y="6078070"/>
                  </a:cubicBezTo>
                  <a:cubicBezTo>
                    <a:pt x="691332" y="6065638"/>
                    <a:pt x="653845" y="6062201"/>
                    <a:pt x="618565" y="6051176"/>
                  </a:cubicBezTo>
                  <a:lnTo>
                    <a:pt x="475129" y="6006353"/>
                  </a:lnTo>
                  <a:cubicBezTo>
                    <a:pt x="417874" y="5988273"/>
                    <a:pt x="478716" y="6007877"/>
                    <a:pt x="394447" y="5961529"/>
                  </a:cubicBezTo>
                  <a:cubicBezTo>
                    <a:pt x="353463" y="5938988"/>
                    <a:pt x="309552" y="5921982"/>
                    <a:pt x="268941" y="5898776"/>
                  </a:cubicBezTo>
                  <a:cubicBezTo>
                    <a:pt x="194585" y="5856287"/>
                    <a:pt x="227737" y="5873691"/>
                    <a:pt x="170329" y="5844988"/>
                  </a:cubicBezTo>
                  <a:cubicBezTo>
                    <a:pt x="161364" y="5836023"/>
                    <a:pt x="153751" y="5825463"/>
                    <a:pt x="143435" y="5818094"/>
                  </a:cubicBezTo>
                  <a:cubicBezTo>
                    <a:pt x="132560" y="5810326"/>
                    <a:pt x="117842" y="5808719"/>
                    <a:pt x="107576" y="5800164"/>
                  </a:cubicBezTo>
                  <a:cubicBezTo>
                    <a:pt x="99299" y="5793267"/>
                    <a:pt x="97755" y="5780365"/>
                    <a:pt x="89647" y="5773270"/>
                  </a:cubicBezTo>
                  <a:cubicBezTo>
                    <a:pt x="73430" y="5759080"/>
                    <a:pt x="53512" y="5749769"/>
                    <a:pt x="35859" y="5737412"/>
                  </a:cubicBezTo>
                  <a:cubicBezTo>
                    <a:pt x="23619" y="5728844"/>
                    <a:pt x="11953" y="5719482"/>
                    <a:pt x="0" y="5710517"/>
                  </a:cubicBezTo>
                  <a:cubicBezTo>
                    <a:pt x="14941" y="5707529"/>
                    <a:pt x="29949" y="5704858"/>
                    <a:pt x="44823" y="5701553"/>
                  </a:cubicBezTo>
                  <a:cubicBezTo>
                    <a:pt x="56851" y="5698880"/>
                    <a:pt x="71970" y="5701300"/>
                    <a:pt x="80682" y="5692588"/>
                  </a:cubicBezTo>
                  <a:cubicBezTo>
                    <a:pt x="89394" y="5683876"/>
                    <a:pt x="86659" y="5668682"/>
                    <a:pt x="89647" y="5656729"/>
                  </a:cubicBezTo>
                  <a:cubicBezTo>
                    <a:pt x="80259" y="5591018"/>
                    <a:pt x="67235" y="5596965"/>
                    <a:pt x="62753" y="5585012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 flipH="1">
              <a:off x="-152400" y="2667000"/>
              <a:ext cx="7391400" cy="6566712"/>
            </a:xfrm>
            <a:custGeom>
              <a:avLst/>
              <a:gdLst>
                <a:gd name="connsiteX0" fmla="*/ 62753 w 10322798"/>
                <a:gd name="connsiteY0" fmla="*/ 5585012 h 6261912"/>
                <a:gd name="connsiteX1" fmla="*/ 62753 w 10322798"/>
                <a:gd name="connsiteY1" fmla="*/ 5585012 h 6261912"/>
                <a:gd name="connsiteX2" fmla="*/ 80682 w 10322798"/>
                <a:gd name="connsiteY2" fmla="*/ 5423647 h 6261912"/>
                <a:gd name="connsiteX3" fmla="*/ 98612 w 10322798"/>
                <a:gd name="connsiteY3" fmla="*/ 5405717 h 6261912"/>
                <a:gd name="connsiteX4" fmla="*/ 116541 w 10322798"/>
                <a:gd name="connsiteY4" fmla="*/ 5360894 h 6261912"/>
                <a:gd name="connsiteX5" fmla="*/ 188259 w 10322798"/>
                <a:gd name="connsiteY5" fmla="*/ 5208494 h 6261912"/>
                <a:gd name="connsiteX6" fmla="*/ 215153 w 10322798"/>
                <a:gd name="connsiteY6" fmla="*/ 5136776 h 6261912"/>
                <a:gd name="connsiteX7" fmla="*/ 224118 w 10322798"/>
                <a:gd name="connsiteY7" fmla="*/ 5109882 h 6261912"/>
                <a:gd name="connsiteX8" fmla="*/ 242047 w 10322798"/>
                <a:gd name="connsiteY8" fmla="*/ 5065059 h 6261912"/>
                <a:gd name="connsiteX9" fmla="*/ 295835 w 10322798"/>
                <a:gd name="connsiteY9" fmla="*/ 4984376 h 6261912"/>
                <a:gd name="connsiteX10" fmla="*/ 304800 w 10322798"/>
                <a:gd name="connsiteY10" fmla="*/ 4957482 h 6261912"/>
                <a:gd name="connsiteX11" fmla="*/ 358588 w 10322798"/>
                <a:gd name="connsiteY11" fmla="*/ 4912659 h 6261912"/>
                <a:gd name="connsiteX12" fmla="*/ 394447 w 10322798"/>
                <a:gd name="connsiteY12" fmla="*/ 4885764 h 6261912"/>
                <a:gd name="connsiteX13" fmla="*/ 537882 w 10322798"/>
                <a:gd name="connsiteY13" fmla="*/ 4778188 h 6261912"/>
                <a:gd name="connsiteX14" fmla="*/ 609600 w 10322798"/>
                <a:gd name="connsiteY14" fmla="*/ 4715435 h 6261912"/>
                <a:gd name="connsiteX15" fmla="*/ 645459 w 10322798"/>
                <a:gd name="connsiteY15" fmla="*/ 4697506 h 6261912"/>
                <a:gd name="connsiteX16" fmla="*/ 699247 w 10322798"/>
                <a:gd name="connsiteY16" fmla="*/ 4643717 h 6261912"/>
                <a:gd name="connsiteX17" fmla="*/ 744071 w 10322798"/>
                <a:gd name="connsiteY17" fmla="*/ 4607859 h 6261912"/>
                <a:gd name="connsiteX18" fmla="*/ 833718 w 10322798"/>
                <a:gd name="connsiteY18" fmla="*/ 4527176 h 6261912"/>
                <a:gd name="connsiteX19" fmla="*/ 905435 w 10322798"/>
                <a:gd name="connsiteY19" fmla="*/ 4437529 h 6261912"/>
                <a:gd name="connsiteX20" fmla="*/ 932329 w 10322798"/>
                <a:gd name="connsiteY20" fmla="*/ 4374776 h 6261912"/>
                <a:gd name="connsiteX21" fmla="*/ 959223 w 10322798"/>
                <a:gd name="connsiteY21" fmla="*/ 4303059 h 6261912"/>
                <a:gd name="connsiteX22" fmla="*/ 968188 w 10322798"/>
                <a:gd name="connsiteY22" fmla="*/ 4267200 h 6261912"/>
                <a:gd name="connsiteX23" fmla="*/ 986118 w 10322798"/>
                <a:gd name="connsiteY23" fmla="*/ 4240306 h 6261912"/>
                <a:gd name="connsiteX24" fmla="*/ 1004047 w 10322798"/>
                <a:gd name="connsiteY24" fmla="*/ 4204447 h 6261912"/>
                <a:gd name="connsiteX25" fmla="*/ 1048871 w 10322798"/>
                <a:gd name="connsiteY25" fmla="*/ 4123764 h 6261912"/>
                <a:gd name="connsiteX26" fmla="*/ 1066800 w 10322798"/>
                <a:gd name="connsiteY26" fmla="*/ 4043082 h 6261912"/>
                <a:gd name="connsiteX27" fmla="*/ 1084729 w 10322798"/>
                <a:gd name="connsiteY27" fmla="*/ 4016188 h 6261912"/>
                <a:gd name="connsiteX28" fmla="*/ 1093694 w 10322798"/>
                <a:gd name="connsiteY28" fmla="*/ 3989294 h 6261912"/>
                <a:gd name="connsiteX29" fmla="*/ 1120588 w 10322798"/>
                <a:gd name="connsiteY29" fmla="*/ 3962400 h 6261912"/>
                <a:gd name="connsiteX30" fmla="*/ 1138518 w 10322798"/>
                <a:gd name="connsiteY30" fmla="*/ 3926541 h 6261912"/>
                <a:gd name="connsiteX31" fmla="*/ 1201271 w 10322798"/>
                <a:gd name="connsiteY31" fmla="*/ 3899647 h 6261912"/>
                <a:gd name="connsiteX32" fmla="*/ 1255059 w 10322798"/>
                <a:gd name="connsiteY32" fmla="*/ 3854823 h 6261912"/>
                <a:gd name="connsiteX33" fmla="*/ 1290918 w 10322798"/>
                <a:gd name="connsiteY33" fmla="*/ 3827929 h 6261912"/>
                <a:gd name="connsiteX34" fmla="*/ 1398494 w 10322798"/>
                <a:gd name="connsiteY34" fmla="*/ 3774141 h 6261912"/>
                <a:gd name="connsiteX35" fmla="*/ 1434353 w 10322798"/>
                <a:gd name="connsiteY35" fmla="*/ 3756212 h 6261912"/>
                <a:gd name="connsiteX36" fmla="*/ 1497106 w 10322798"/>
                <a:gd name="connsiteY36" fmla="*/ 3711388 h 6261912"/>
                <a:gd name="connsiteX37" fmla="*/ 1524000 w 10322798"/>
                <a:gd name="connsiteY37" fmla="*/ 3684494 h 6261912"/>
                <a:gd name="connsiteX38" fmla="*/ 1577788 w 10322798"/>
                <a:gd name="connsiteY38" fmla="*/ 3648635 h 6261912"/>
                <a:gd name="connsiteX39" fmla="*/ 1631576 w 10322798"/>
                <a:gd name="connsiteY39" fmla="*/ 3612776 h 6261912"/>
                <a:gd name="connsiteX40" fmla="*/ 1667435 w 10322798"/>
                <a:gd name="connsiteY40" fmla="*/ 3585882 h 6261912"/>
                <a:gd name="connsiteX41" fmla="*/ 1873623 w 10322798"/>
                <a:gd name="connsiteY41" fmla="*/ 3460376 h 6261912"/>
                <a:gd name="connsiteX42" fmla="*/ 1882588 w 10322798"/>
                <a:gd name="connsiteY42" fmla="*/ 3433482 h 6261912"/>
                <a:gd name="connsiteX43" fmla="*/ 1918447 w 10322798"/>
                <a:gd name="connsiteY43" fmla="*/ 3406588 h 6261912"/>
                <a:gd name="connsiteX44" fmla="*/ 1963271 w 10322798"/>
                <a:gd name="connsiteY44" fmla="*/ 3361764 h 6261912"/>
                <a:gd name="connsiteX45" fmla="*/ 2008094 w 10322798"/>
                <a:gd name="connsiteY45" fmla="*/ 3316941 h 6261912"/>
                <a:gd name="connsiteX46" fmla="*/ 2043953 w 10322798"/>
                <a:gd name="connsiteY46" fmla="*/ 3290047 h 6261912"/>
                <a:gd name="connsiteX47" fmla="*/ 2079812 w 10322798"/>
                <a:gd name="connsiteY47" fmla="*/ 3245223 h 6261912"/>
                <a:gd name="connsiteX48" fmla="*/ 2142565 w 10322798"/>
                <a:gd name="connsiteY48" fmla="*/ 3182470 h 6261912"/>
                <a:gd name="connsiteX49" fmla="*/ 2178423 w 10322798"/>
                <a:gd name="connsiteY49" fmla="*/ 3146612 h 6261912"/>
                <a:gd name="connsiteX50" fmla="*/ 2250141 w 10322798"/>
                <a:gd name="connsiteY50" fmla="*/ 3092823 h 6261912"/>
                <a:gd name="connsiteX51" fmla="*/ 2268071 w 10322798"/>
                <a:gd name="connsiteY51" fmla="*/ 3056964 h 6261912"/>
                <a:gd name="connsiteX52" fmla="*/ 2393576 w 10322798"/>
                <a:gd name="connsiteY52" fmla="*/ 2886635 h 6261912"/>
                <a:gd name="connsiteX53" fmla="*/ 2501153 w 10322798"/>
                <a:gd name="connsiteY53" fmla="*/ 2796988 h 6261912"/>
                <a:gd name="connsiteX54" fmla="*/ 2528047 w 10322798"/>
                <a:gd name="connsiteY54" fmla="*/ 2770094 h 6261912"/>
                <a:gd name="connsiteX55" fmla="*/ 2563906 w 10322798"/>
                <a:gd name="connsiteY55" fmla="*/ 2716306 h 6261912"/>
                <a:gd name="connsiteX56" fmla="*/ 2626659 w 10322798"/>
                <a:gd name="connsiteY56" fmla="*/ 2680447 h 6261912"/>
                <a:gd name="connsiteX57" fmla="*/ 2680447 w 10322798"/>
                <a:gd name="connsiteY57" fmla="*/ 2626659 h 6261912"/>
                <a:gd name="connsiteX58" fmla="*/ 2707341 w 10322798"/>
                <a:gd name="connsiteY58" fmla="*/ 2599764 h 6261912"/>
                <a:gd name="connsiteX59" fmla="*/ 2761129 w 10322798"/>
                <a:gd name="connsiteY59" fmla="*/ 2581835 h 6261912"/>
                <a:gd name="connsiteX60" fmla="*/ 2796988 w 10322798"/>
                <a:gd name="connsiteY60" fmla="*/ 2563906 h 6261912"/>
                <a:gd name="connsiteX61" fmla="*/ 2850776 w 10322798"/>
                <a:gd name="connsiteY61" fmla="*/ 2510117 h 6261912"/>
                <a:gd name="connsiteX62" fmla="*/ 2922494 w 10322798"/>
                <a:gd name="connsiteY62" fmla="*/ 2465294 h 6261912"/>
                <a:gd name="connsiteX63" fmla="*/ 2949388 w 10322798"/>
                <a:gd name="connsiteY63" fmla="*/ 2438400 h 6261912"/>
                <a:gd name="connsiteX64" fmla="*/ 2994212 w 10322798"/>
                <a:gd name="connsiteY64" fmla="*/ 2402541 h 6261912"/>
                <a:gd name="connsiteX65" fmla="*/ 3056965 w 10322798"/>
                <a:gd name="connsiteY65" fmla="*/ 2339788 h 6261912"/>
                <a:gd name="connsiteX66" fmla="*/ 3074894 w 10322798"/>
                <a:gd name="connsiteY66" fmla="*/ 2312894 h 6261912"/>
                <a:gd name="connsiteX67" fmla="*/ 3110753 w 10322798"/>
                <a:gd name="connsiteY67" fmla="*/ 2277035 h 6261912"/>
                <a:gd name="connsiteX68" fmla="*/ 3200400 w 10322798"/>
                <a:gd name="connsiteY68" fmla="*/ 2169459 h 6261912"/>
                <a:gd name="connsiteX69" fmla="*/ 3209365 w 10322798"/>
                <a:gd name="connsiteY69" fmla="*/ 2142564 h 6261912"/>
                <a:gd name="connsiteX70" fmla="*/ 3307976 w 10322798"/>
                <a:gd name="connsiteY70" fmla="*/ 2043953 h 6261912"/>
                <a:gd name="connsiteX71" fmla="*/ 3325906 w 10322798"/>
                <a:gd name="connsiteY71" fmla="*/ 2026023 h 6261912"/>
                <a:gd name="connsiteX72" fmla="*/ 3388659 w 10322798"/>
                <a:gd name="connsiteY72" fmla="*/ 1981200 h 6261912"/>
                <a:gd name="connsiteX73" fmla="*/ 3397623 w 10322798"/>
                <a:gd name="connsiteY73" fmla="*/ 1954306 h 6261912"/>
                <a:gd name="connsiteX74" fmla="*/ 3433482 w 10322798"/>
                <a:gd name="connsiteY74" fmla="*/ 1945341 h 6261912"/>
                <a:gd name="connsiteX75" fmla="*/ 3594847 w 10322798"/>
                <a:gd name="connsiteY75" fmla="*/ 1927412 h 6261912"/>
                <a:gd name="connsiteX76" fmla="*/ 3729318 w 10322798"/>
                <a:gd name="connsiteY76" fmla="*/ 1900517 h 6261912"/>
                <a:gd name="connsiteX77" fmla="*/ 3756212 w 10322798"/>
                <a:gd name="connsiteY77" fmla="*/ 1882588 h 6261912"/>
                <a:gd name="connsiteX78" fmla="*/ 3792071 w 10322798"/>
                <a:gd name="connsiteY78" fmla="*/ 1855694 h 6261912"/>
                <a:gd name="connsiteX79" fmla="*/ 3827929 w 10322798"/>
                <a:gd name="connsiteY79" fmla="*/ 1846729 h 6261912"/>
                <a:gd name="connsiteX80" fmla="*/ 3863788 w 10322798"/>
                <a:gd name="connsiteY80" fmla="*/ 1819835 h 6261912"/>
                <a:gd name="connsiteX81" fmla="*/ 3881718 w 10322798"/>
                <a:gd name="connsiteY81" fmla="*/ 1801906 h 6261912"/>
                <a:gd name="connsiteX82" fmla="*/ 3908612 w 10322798"/>
                <a:gd name="connsiteY82" fmla="*/ 1792941 h 6261912"/>
                <a:gd name="connsiteX83" fmla="*/ 3953435 w 10322798"/>
                <a:gd name="connsiteY83" fmla="*/ 1775012 h 6261912"/>
                <a:gd name="connsiteX84" fmla="*/ 3971365 w 10322798"/>
                <a:gd name="connsiteY84" fmla="*/ 1757082 h 6261912"/>
                <a:gd name="connsiteX85" fmla="*/ 4078941 w 10322798"/>
                <a:gd name="connsiteY85" fmla="*/ 1766047 h 6261912"/>
                <a:gd name="connsiteX86" fmla="*/ 4150659 w 10322798"/>
                <a:gd name="connsiteY86" fmla="*/ 1783976 h 6261912"/>
                <a:gd name="connsiteX87" fmla="*/ 4213412 w 10322798"/>
                <a:gd name="connsiteY87" fmla="*/ 1766047 h 6261912"/>
                <a:gd name="connsiteX88" fmla="*/ 4249271 w 10322798"/>
                <a:gd name="connsiteY88" fmla="*/ 1730188 h 6261912"/>
                <a:gd name="connsiteX89" fmla="*/ 4491318 w 10322798"/>
                <a:gd name="connsiteY89" fmla="*/ 1550894 h 6261912"/>
                <a:gd name="connsiteX90" fmla="*/ 4572000 w 10322798"/>
                <a:gd name="connsiteY90" fmla="*/ 1479176 h 6261912"/>
                <a:gd name="connsiteX91" fmla="*/ 4616823 w 10322798"/>
                <a:gd name="connsiteY91" fmla="*/ 1434353 h 6261912"/>
                <a:gd name="connsiteX92" fmla="*/ 4652682 w 10322798"/>
                <a:gd name="connsiteY92" fmla="*/ 1389529 h 6261912"/>
                <a:gd name="connsiteX93" fmla="*/ 4697506 w 10322798"/>
                <a:gd name="connsiteY93" fmla="*/ 1353670 h 6261912"/>
                <a:gd name="connsiteX94" fmla="*/ 4787153 w 10322798"/>
                <a:gd name="connsiteY94" fmla="*/ 1255059 h 6261912"/>
                <a:gd name="connsiteX95" fmla="*/ 4831976 w 10322798"/>
                <a:gd name="connsiteY95" fmla="*/ 1228164 h 6261912"/>
                <a:gd name="connsiteX96" fmla="*/ 4858871 w 10322798"/>
                <a:gd name="connsiteY96" fmla="*/ 1201270 h 6261912"/>
                <a:gd name="connsiteX97" fmla="*/ 4876800 w 10322798"/>
                <a:gd name="connsiteY97" fmla="*/ 1174376 h 6261912"/>
                <a:gd name="connsiteX98" fmla="*/ 4903694 w 10322798"/>
                <a:gd name="connsiteY98" fmla="*/ 1165412 h 6261912"/>
                <a:gd name="connsiteX99" fmla="*/ 4966447 w 10322798"/>
                <a:gd name="connsiteY99" fmla="*/ 1111623 h 6261912"/>
                <a:gd name="connsiteX100" fmla="*/ 4993341 w 10322798"/>
                <a:gd name="connsiteY100" fmla="*/ 1075764 h 6261912"/>
                <a:gd name="connsiteX101" fmla="*/ 5136776 w 10322798"/>
                <a:gd name="connsiteY101" fmla="*/ 950259 h 6261912"/>
                <a:gd name="connsiteX102" fmla="*/ 5181600 w 10322798"/>
                <a:gd name="connsiteY102" fmla="*/ 932329 h 6261912"/>
                <a:gd name="connsiteX103" fmla="*/ 5208494 w 10322798"/>
                <a:gd name="connsiteY103" fmla="*/ 905435 h 6261912"/>
                <a:gd name="connsiteX104" fmla="*/ 5235388 w 10322798"/>
                <a:gd name="connsiteY104" fmla="*/ 896470 h 6261912"/>
                <a:gd name="connsiteX105" fmla="*/ 5262282 w 10322798"/>
                <a:gd name="connsiteY105" fmla="*/ 860612 h 6261912"/>
                <a:gd name="connsiteX106" fmla="*/ 5351929 w 10322798"/>
                <a:gd name="connsiteY106" fmla="*/ 806823 h 6261912"/>
                <a:gd name="connsiteX107" fmla="*/ 5432612 w 10322798"/>
                <a:gd name="connsiteY107" fmla="*/ 762000 h 6261912"/>
                <a:gd name="connsiteX108" fmla="*/ 5468471 w 10322798"/>
                <a:gd name="connsiteY108" fmla="*/ 717176 h 6261912"/>
                <a:gd name="connsiteX109" fmla="*/ 5504329 w 10322798"/>
                <a:gd name="connsiteY109" fmla="*/ 708212 h 6261912"/>
                <a:gd name="connsiteX110" fmla="*/ 5513294 w 10322798"/>
                <a:gd name="connsiteY110" fmla="*/ 681317 h 6261912"/>
                <a:gd name="connsiteX111" fmla="*/ 5638800 w 10322798"/>
                <a:gd name="connsiteY111" fmla="*/ 636494 h 6261912"/>
                <a:gd name="connsiteX112" fmla="*/ 5674659 w 10322798"/>
                <a:gd name="connsiteY112" fmla="*/ 600635 h 6261912"/>
                <a:gd name="connsiteX113" fmla="*/ 5710518 w 10322798"/>
                <a:gd name="connsiteY113" fmla="*/ 573741 h 6261912"/>
                <a:gd name="connsiteX114" fmla="*/ 5728447 w 10322798"/>
                <a:gd name="connsiteY114" fmla="*/ 537882 h 6261912"/>
                <a:gd name="connsiteX115" fmla="*/ 5800165 w 10322798"/>
                <a:gd name="connsiteY115" fmla="*/ 510988 h 6261912"/>
                <a:gd name="connsiteX116" fmla="*/ 5844988 w 10322798"/>
                <a:gd name="connsiteY116" fmla="*/ 412376 h 6261912"/>
                <a:gd name="connsiteX117" fmla="*/ 5862918 w 10322798"/>
                <a:gd name="connsiteY117" fmla="*/ 349623 h 6261912"/>
                <a:gd name="connsiteX118" fmla="*/ 5871882 w 10322798"/>
                <a:gd name="connsiteY118" fmla="*/ 322729 h 6261912"/>
                <a:gd name="connsiteX119" fmla="*/ 5889812 w 10322798"/>
                <a:gd name="connsiteY119" fmla="*/ 295835 h 6261912"/>
                <a:gd name="connsiteX120" fmla="*/ 5925671 w 10322798"/>
                <a:gd name="connsiteY120" fmla="*/ 277906 h 6261912"/>
                <a:gd name="connsiteX121" fmla="*/ 5961529 w 10322798"/>
                <a:gd name="connsiteY121" fmla="*/ 233082 h 6261912"/>
                <a:gd name="connsiteX122" fmla="*/ 6024282 w 10322798"/>
                <a:gd name="connsiteY122" fmla="*/ 161364 h 6261912"/>
                <a:gd name="connsiteX123" fmla="*/ 6033247 w 10322798"/>
                <a:gd name="connsiteY123" fmla="*/ 134470 h 6261912"/>
                <a:gd name="connsiteX124" fmla="*/ 6104965 w 10322798"/>
                <a:gd name="connsiteY124" fmla="*/ 53788 h 6261912"/>
                <a:gd name="connsiteX125" fmla="*/ 6158753 w 10322798"/>
                <a:gd name="connsiteY125" fmla="*/ 26894 h 6261912"/>
                <a:gd name="connsiteX126" fmla="*/ 6185647 w 10322798"/>
                <a:gd name="connsiteY126" fmla="*/ 17929 h 6261912"/>
                <a:gd name="connsiteX127" fmla="*/ 6275294 w 10322798"/>
                <a:gd name="connsiteY127" fmla="*/ 0 h 6261912"/>
                <a:gd name="connsiteX128" fmla="*/ 6391835 w 10322798"/>
                <a:gd name="connsiteY128" fmla="*/ 17929 h 6261912"/>
                <a:gd name="connsiteX129" fmla="*/ 6436659 w 10322798"/>
                <a:gd name="connsiteY129" fmla="*/ 35859 h 6261912"/>
                <a:gd name="connsiteX130" fmla="*/ 6472518 w 10322798"/>
                <a:gd name="connsiteY130" fmla="*/ 71717 h 6261912"/>
                <a:gd name="connsiteX131" fmla="*/ 6517341 w 10322798"/>
                <a:gd name="connsiteY131" fmla="*/ 107576 h 6261912"/>
                <a:gd name="connsiteX132" fmla="*/ 6580094 w 10322798"/>
                <a:gd name="connsiteY132" fmla="*/ 179294 h 6261912"/>
                <a:gd name="connsiteX133" fmla="*/ 6642847 w 10322798"/>
                <a:gd name="connsiteY133" fmla="*/ 233082 h 6261912"/>
                <a:gd name="connsiteX134" fmla="*/ 6687671 w 10322798"/>
                <a:gd name="connsiteY134" fmla="*/ 304800 h 6261912"/>
                <a:gd name="connsiteX135" fmla="*/ 6875929 w 10322798"/>
                <a:gd name="connsiteY135" fmla="*/ 493059 h 6261912"/>
                <a:gd name="connsiteX136" fmla="*/ 6947647 w 10322798"/>
                <a:gd name="connsiteY136" fmla="*/ 519953 h 6261912"/>
                <a:gd name="connsiteX137" fmla="*/ 7046259 w 10322798"/>
                <a:gd name="connsiteY137" fmla="*/ 564776 h 6261912"/>
                <a:gd name="connsiteX138" fmla="*/ 7109012 w 10322798"/>
                <a:gd name="connsiteY138" fmla="*/ 600635 h 6261912"/>
                <a:gd name="connsiteX139" fmla="*/ 7153835 w 10322798"/>
                <a:gd name="connsiteY139" fmla="*/ 618564 h 6261912"/>
                <a:gd name="connsiteX140" fmla="*/ 7207623 w 10322798"/>
                <a:gd name="connsiteY140" fmla="*/ 645459 h 6261912"/>
                <a:gd name="connsiteX141" fmla="*/ 7225553 w 10322798"/>
                <a:gd name="connsiteY141" fmla="*/ 663388 h 6261912"/>
                <a:gd name="connsiteX142" fmla="*/ 7261412 w 10322798"/>
                <a:gd name="connsiteY142" fmla="*/ 726141 h 6261912"/>
                <a:gd name="connsiteX143" fmla="*/ 7288306 w 10322798"/>
                <a:gd name="connsiteY143" fmla="*/ 744070 h 6261912"/>
                <a:gd name="connsiteX144" fmla="*/ 7315200 w 10322798"/>
                <a:gd name="connsiteY144" fmla="*/ 797859 h 6261912"/>
                <a:gd name="connsiteX145" fmla="*/ 7351059 w 10322798"/>
                <a:gd name="connsiteY145" fmla="*/ 824753 h 6261912"/>
                <a:gd name="connsiteX146" fmla="*/ 7386918 w 10322798"/>
                <a:gd name="connsiteY146" fmla="*/ 869576 h 6261912"/>
                <a:gd name="connsiteX147" fmla="*/ 7413812 w 10322798"/>
                <a:gd name="connsiteY147" fmla="*/ 923364 h 6261912"/>
                <a:gd name="connsiteX148" fmla="*/ 7440706 w 10322798"/>
                <a:gd name="connsiteY148" fmla="*/ 932329 h 6261912"/>
                <a:gd name="connsiteX149" fmla="*/ 7593106 w 10322798"/>
                <a:gd name="connsiteY149" fmla="*/ 1165412 h 6261912"/>
                <a:gd name="connsiteX150" fmla="*/ 7664823 w 10322798"/>
                <a:gd name="connsiteY150" fmla="*/ 1290917 h 6261912"/>
                <a:gd name="connsiteX151" fmla="*/ 7745506 w 10322798"/>
                <a:gd name="connsiteY151" fmla="*/ 1479176 h 6261912"/>
                <a:gd name="connsiteX152" fmla="*/ 7808259 w 10322798"/>
                <a:gd name="connsiteY152" fmla="*/ 1515035 h 6261912"/>
                <a:gd name="connsiteX153" fmla="*/ 7835153 w 10322798"/>
                <a:gd name="connsiteY153" fmla="*/ 1559859 h 6261912"/>
                <a:gd name="connsiteX154" fmla="*/ 7960659 w 10322798"/>
                <a:gd name="connsiteY154" fmla="*/ 1703294 h 6261912"/>
                <a:gd name="connsiteX155" fmla="*/ 8014447 w 10322798"/>
                <a:gd name="connsiteY155" fmla="*/ 1766047 h 6261912"/>
                <a:gd name="connsiteX156" fmla="*/ 8050306 w 10322798"/>
                <a:gd name="connsiteY156" fmla="*/ 1837764 h 6261912"/>
                <a:gd name="connsiteX157" fmla="*/ 8157882 w 10322798"/>
                <a:gd name="connsiteY157" fmla="*/ 1999129 h 6261912"/>
                <a:gd name="connsiteX158" fmla="*/ 8175812 w 10322798"/>
                <a:gd name="connsiteY158" fmla="*/ 2017059 h 6261912"/>
                <a:gd name="connsiteX159" fmla="*/ 8292353 w 10322798"/>
                <a:gd name="connsiteY159" fmla="*/ 2124635 h 6261912"/>
                <a:gd name="connsiteX160" fmla="*/ 8399929 w 10322798"/>
                <a:gd name="connsiteY160" fmla="*/ 2294964 h 6261912"/>
                <a:gd name="connsiteX161" fmla="*/ 8516471 w 10322798"/>
                <a:gd name="connsiteY161" fmla="*/ 2420470 h 6261912"/>
                <a:gd name="connsiteX162" fmla="*/ 8516471 w 10322798"/>
                <a:gd name="connsiteY162" fmla="*/ 2420470 h 6261912"/>
                <a:gd name="connsiteX163" fmla="*/ 8641976 w 10322798"/>
                <a:gd name="connsiteY163" fmla="*/ 2572870 h 6261912"/>
                <a:gd name="connsiteX164" fmla="*/ 8659906 w 10322798"/>
                <a:gd name="connsiteY164" fmla="*/ 2599764 h 6261912"/>
                <a:gd name="connsiteX165" fmla="*/ 8686800 w 10322798"/>
                <a:gd name="connsiteY165" fmla="*/ 2644588 h 6261912"/>
                <a:gd name="connsiteX166" fmla="*/ 8767482 w 10322798"/>
                <a:gd name="connsiteY166" fmla="*/ 2734235 h 6261912"/>
                <a:gd name="connsiteX167" fmla="*/ 8857129 w 10322798"/>
                <a:gd name="connsiteY167" fmla="*/ 2841812 h 6261912"/>
                <a:gd name="connsiteX168" fmla="*/ 8875059 w 10322798"/>
                <a:gd name="connsiteY168" fmla="*/ 2859741 h 6261912"/>
                <a:gd name="connsiteX169" fmla="*/ 8919882 w 10322798"/>
                <a:gd name="connsiteY169" fmla="*/ 2940423 h 6261912"/>
                <a:gd name="connsiteX170" fmla="*/ 8964706 w 10322798"/>
                <a:gd name="connsiteY170" fmla="*/ 2994212 h 6261912"/>
                <a:gd name="connsiteX171" fmla="*/ 8991600 w 10322798"/>
                <a:gd name="connsiteY171" fmla="*/ 3030070 h 6261912"/>
                <a:gd name="connsiteX172" fmla="*/ 9161929 w 10322798"/>
                <a:gd name="connsiteY172" fmla="*/ 3209364 h 6261912"/>
                <a:gd name="connsiteX173" fmla="*/ 9224682 w 10322798"/>
                <a:gd name="connsiteY173" fmla="*/ 3299012 h 6261912"/>
                <a:gd name="connsiteX174" fmla="*/ 9260541 w 10322798"/>
                <a:gd name="connsiteY174" fmla="*/ 3334870 h 6261912"/>
                <a:gd name="connsiteX175" fmla="*/ 9287435 w 10322798"/>
                <a:gd name="connsiteY175" fmla="*/ 3370729 h 6261912"/>
                <a:gd name="connsiteX176" fmla="*/ 9332259 w 10322798"/>
                <a:gd name="connsiteY176" fmla="*/ 3415553 h 6261912"/>
                <a:gd name="connsiteX177" fmla="*/ 9368118 w 10322798"/>
                <a:gd name="connsiteY177" fmla="*/ 3442447 h 6261912"/>
                <a:gd name="connsiteX178" fmla="*/ 9421906 w 10322798"/>
                <a:gd name="connsiteY178" fmla="*/ 3514164 h 6261912"/>
                <a:gd name="connsiteX179" fmla="*/ 9574306 w 10322798"/>
                <a:gd name="connsiteY179" fmla="*/ 3648635 h 6261912"/>
                <a:gd name="connsiteX180" fmla="*/ 9592235 w 10322798"/>
                <a:gd name="connsiteY180" fmla="*/ 3693459 h 6261912"/>
                <a:gd name="connsiteX181" fmla="*/ 9628094 w 10322798"/>
                <a:gd name="connsiteY181" fmla="*/ 3729317 h 6261912"/>
                <a:gd name="connsiteX182" fmla="*/ 9717741 w 10322798"/>
                <a:gd name="connsiteY182" fmla="*/ 3783106 h 6261912"/>
                <a:gd name="connsiteX183" fmla="*/ 9771529 w 10322798"/>
                <a:gd name="connsiteY183" fmla="*/ 3845859 h 6261912"/>
                <a:gd name="connsiteX184" fmla="*/ 9816353 w 10322798"/>
                <a:gd name="connsiteY184" fmla="*/ 3881717 h 6261912"/>
                <a:gd name="connsiteX185" fmla="*/ 9852212 w 10322798"/>
                <a:gd name="connsiteY185" fmla="*/ 3962400 h 6261912"/>
                <a:gd name="connsiteX186" fmla="*/ 9888071 w 10322798"/>
                <a:gd name="connsiteY186" fmla="*/ 3998259 h 6261912"/>
                <a:gd name="connsiteX187" fmla="*/ 9923929 w 10322798"/>
                <a:gd name="connsiteY187" fmla="*/ 4043082 h 6261912"/>
                <a:gd name="connsiteX188" fmla="*/ 9941859 w 10322798"/>
                <a:gd name="connsiteY188" fmla="*/ 4061012 h 6261912"/>
                <a:gd name="connsiteX189" fmla="*/ 10013576 w 10322798"/>
                <a:gd name="connsiteY189" fmla="*/ 4150659 h 6261912"/>
                <a:gd name="connsiteX190" fmla="*/ 10103223 w 10322798"/>
                <a:gd name="connsiteY190" fmla="*/ 4455459 h 6261912"/>
                <a:gd name="connsiteX191" fmla="*/ 10130118 w 10322798"/>
                <a:gd name="connsiteY191" fmla="*/ 4518212 h 6261912"/>
                <a:gd name="connsiteX192" fmla="*/ 10148047 w 10322798"/>
                <a:gd name="connsiteY192" fmla="*/ 4589929 h 6261912"/>
                <a:gd name="connsiteX193" fmla="*/ 10157012 w 10322798"/>
                <a:gd name="connsiteY193" fmla="*/ 4634753 h 6261912"/>
                <a:gd name="connsiteX194" fmla="*/ 10183906 w 10322798"/>
                <a:gd name="connsiteY194" fmla="*/ 4688541 h 6261912"/>
                <a:gd name="connsiteX195" fmla="*/ 10192871 w 10322798"/>
                <a:gd name="connsiteY195" fmla="*/ 4805082 h 6261912"/>
                <a:gd name="connsiteX196" fmla="*/ 10201835 w 10322798"/>
                <a:gd name="connsiteY196" fmla="*/ 4840941 h 6261912"/>
                <a:gd name="connsiteX197" fmla="*/ 10210800 w 10322798"/>
                <a:gd name="connsiteY197" fmla="*/ 4993341 h 6261912"/>
                <a:gd name="connsiteX198" fmla="*/ 10219765 w 10322798"/>
                <a:gd name="connsiteY198" fmla="*/ 5056094 h 6261912"/>
                <a:gd name="connsiteX199" fmla="*/ 10246659 w 10322798"/>
                <a:gd name="connsiteY199" fmla="*/ 5226423 h 6261912"/>
                <a:gd name="connsiteX200" fmla="*/ 10255623 w 10322798"/>
                <a:gd name="connsiteY200" fmla="*/ 5369859 h 6261912"/>
                <a:gd name="connsiteX201" fmla="*/ 10264588 w 10322798"/>
                <a:gd name="connsiteY201" fmla="*/ 5414682 h 6261912"/>
                <a:gd name="connsiteX202" fmla="*/ 10273553 w 10322798"/>
                <a:gd name="connsiteY202" fmla="*/ 5504329 h 6261912"/>
                <a:gd name="connsiteX203" fmla="*/ 10318376 w 10322798"/>
                <a:gd name="connsiteY203" fmla="*/ 5567082 h 6261912"/>
                <a:gd name="connsiteX204" fmla="*/ 10309412 w 10322798"/>
                <a:gd name="connsiteY204" fmla="*/ 5827059 h 6261912"/>
                <a:gd name="connsiteX205" fmla="*/ 10273553 w 10322798"/>
                <a:gd name="connsiteY205" fmla="*/ 5853953 h 6261912"/>
                <a:gd name="connsiteX206" fmla="*/ 10264588 w 10322798"/>
                <a:gd name="connsiteY206" fmla="*/ 5898776 h 6261912"/>
                <a:gd name="connsiteX207" fmla="*/ 10094259 w 10322798"/>
                <a:gd name="connsiteY207" fmla="*/ 6015317 h 6261912"/>
                <a:gd name="connsiteX208" fmla="*/ 10031506 w 10322798"/>
                <a:gd name="connsiteY208" fmla="*/ 6069106 h 6261912"/>
                <a:gd name="connsiteX209" fmla="*/ 9986682 w 10322798"/>
                <a:gd name="connsiteY209" fmla="*/ 6122894 h 6261912"/>
                <a:gd name="connsiteX210" fmla="*/ 9906000 w 10322798"/>
                <a:gd name="connsiteY210" fmla="*/ 6140823 h 6261912"/>
                <a:gd name="connsiteX211" fmla="*/ 9825318 w 10322798"/>
                <a:gd name="connsiteY211" fmla="*/ 6185647 h 6261912"/>
                <a:gd name="connsiteX212" fmla="*/ 9672918 w 10322798"/>
                <a:gd name="connsiteY212" fmla="*/ 6185647 h 6261912"/>
                <a:gd name="connsiteX213" fmla="*/ 9520518 w 10322798"/>
                <a:gd name="connsiteY213" fmla="*/ 6194612 h 6261912"/>
                <a:gd name="connsiteX214" fmla="*/ 9457765 w 10322798"/>
                <a:gd name="connsiteY214" fmla="*/ 6203576 h 6261912"/>
                <a:gd name="connsiteX215" fmla="*/ 9323294 w 10322798"/>
                <a:gd name="connsiteY215" fmla="*/ 6212541 h 6261912"/>
                <a:gd name="connsiteX216" fmla="*/ 8928847 w 10322798"/>
                <a:gd name="connsiteY216" fmla="*/ 6221506 h 6261912"/>
                <a:gd name="connsiteX217" fmla="*/ 8543365 w 10322798"/>
                <a:gd name="connsiteY217" fmla="*/ 6230470 h 6261912"/>
                <a:gd name="connsiteX218" fmla="*/ 7781365 w 10322798"/>
                <a:gd name="connsiteY218" fmla="*/ 6194612 h 6261912"/>
                <a:gd name="connsiteX219" fmla="*/ 7611035 w 10322798"/>
                <a:gd name="connsiteY219" fmla="*/ 6158753 h 6261912"/>
                <a:gd name="connsiteX220" fmla="*/ 7440706 w 10322798"/>
                <a:gd name="connsiteY220" fmla="*/ 6131859 h 6261912"/>
                <a:gd name="connsiteX221" fmla="*/ 7324165 w 10322798"/>
                <a:gd name="connsiteY221" fmla="*/ 6104964 h 6261912"/>
                <a:gd name="connsiteX222" fmla="*/ 7234518 w 10322798"/>
                <a:gd name="connsiteY222" fmla="*/ 6087035 h 6261912"/>
                <a:gd name="connsiteX223" fmla="*/ 6992471 w 10322798"/>
                <a:gd name="connsiteY223" fmla="*/ 6060141 h 6261912"/>
                <a:gd name="connsiteX224" fmla="*/ 6947647 w 10322798"/>
                <a:gd name="connsiteY224" fmla="*/ 6051176 h 6261912"/>
                <a:gd name="connsiteX225" fmla="*/ 6858000 w 10322798"/>
                <a:gd name="connsiteY225" fmla="*/ 6042212 h 6261912"/>
                <a:gd name="connsiteX226" fmla="*/ 6624918 w 10322798"/>
                <a:gd name="connsiteY226" fmla="*/ 5997388 h 6261912"/>
                <a:gd name="connsiteX227" fmla="*/ 6562165 w 10322798"/>
                <a:gd name="connsiteY227" fmla="*/ 5988423 h 6261912"/>
                <a:gd name="connsiteX228" fmla="*/ 5853953 w 10322798"/>
                <a:gd name="connsiteY228" fmla="*/ 5997388 h 6261912"/>
                <a:gd name="connsiteX229" fmla="*/ 5782235 w 10322798"/>
                <a:gd name="connsiteY229" fmla="*/ 6006353 h 6261912"/>
                <a:gd name="connsiteX230" fmla="*/ 5307106 w 10322798"/>
                <a:gd name="connsiteY230" fmla="*/ 5997388 h 6261912"/>
                <a:gd name="connsiteX231" fmla="*/ 4177553 w 10322798"/>
                <a:gd name="connsiteY231" fmla="*/ 6006353 h 6261912"/>
                <a:gd name="connsiteX232" fmla="*/ 3585882 w 10322798"/>
                <a:gd name="connsiteY232" fmla="*/ 6024282 h 6261912"/>
                <a:gd name="connsiteX233" fmla="*/ 3487271 w 10322798"/>
                <a:gd name="connsiteY233" fmla="*/ 6033247 h 6261912"/>
                <a:gd name="connsiteX234" fmla="*/ 3415553 w 10322798"/>
                <a:gd name="connsiteY234" fmla="*/ 6042212 h 6261912"/>
                <a:gd name="connsiteX235" fmla="*/ 3083859 w 10322798"/>
                <a:gd name="connsiteY235" fmla="*/ 6069106 h 6261912"/>
                <a:gd name="connsiteX236" fmla="*/ 2904565 w 10322798"/>
                <a:gd name="connsiteY236" fmla="*/ 6087035 h 6261912"/>
                <a:gd name="connsiteX237" fmla="*/ 2761129 w 10322798"/>
                <a:gd name="connsiteY237" fmla="*/ 6096000 h 6261912"/>
                <a:gd name="connsiteX238" fmla="*/ 2447365 w 10322798"/>
                <a:gd name="connsiteY238" fmla="*/ 6122894 h 6261912"/>
                <a:gd name="connsiteX239" fmla="*/ 2268071 w 10322798"/>
                <a:gd name="connsiteY239" fmla="*/ 6131859 h 6261912"/>
                <a:gd name="connsiteX240" fmla="*/ 2017059 w 10322798"/>
                <a:gd name="connsiteY240" fmla="*/ 6149788 h 6261912"/>
                <a:gd name="connsiteX241" fmla="*/ 1577788 w 10322798"/>
                <a:gd name="connsiteY241" fmla="*/ 6140823 h 6261912"/>
                <a:gd name="connsiteX242" fmla="*/ 1515035 w 10322798"/>
                <a:gd name="connsiteY242" fmla="*/ 6131859 h 6261912"/>
                <a:gd name="connsiteX243" fmla="*/ 878541 w 10322798"/>
                <a:gd name="connsiteY243" fmla="*/ 6122894 h 6261912"/>
                <a:gd name="connsiteX244" fmla="*/ 842682 w 10322798"/>
                <a:gd name="connsiteY244" fmla="*/ 6113929 h 6261912"/>
                <a:gd name="connsiteX245" fmla="*/ 815788 w 10322798"/>
                <a:gd name="connsiteY245" fmla="*/ 6104964 h 6261912"/>
                <a:gd name="connsiteX246" fmla="*/ 744071 w 10322798"/>
                <a:gd name="connsiteY246" fmla="*/ 6096000 h 6261912"/>
                <a:gd name="connsiteX247" fmla="*/ 726141 w 10322798"/>
                <a:gd name="connsiteY247" fmla="*/ 6078070 h 6261912"/>
                <a:gd name="connsiteX248" fmla="*/ 618565 w 10322798"/>
                <a:gd name="connsiteY248" fmla="*/ 6051176 h 6261912"/>
                <a:gd name="connsiteX249" fmla="*/ 475129 w 10322798"/>
                <a:gd name="connsiteY249" fmla="*/ 6006353 h 6261912"/>
                <a:gd name="connsiteX250" fmla="*/ 394447 w 10322798"/>
                <a:gd name="connsiteY250" fmla="*/ 5961529 h 6261912"/>
                <a:gd name="connsiteX251" fmla="*/ 268941 w 10322798"/>
                <a:gd name="connsiteY251" fmla="*/ 5898776 h 6261912"/>
                <a:gd name="connsiteX252" fmla="*/ 170329 w 10322798"/>
                <a:gd name="connsiteY252" fmla="*/ 5844988 h 6261912"/>
                <a:gd name="connsiteX253" fmla="*/ 143435 w 10322798"/>
                <a:gd name="connsiteY253" fmla="*/ 5818094 h 6261912"/>
                <a:gd name="connsiteX254" fmla="*/ 107576 w 10322798"/>
                <a:gd name="connsiteY254" fmla="*/ 5800164 h 6261912"/>
                <a:gd name="connsiteX255" fmla="*/ 89647 w 10322798"/>
                <a:gd name="connsiteY255" fmla="*/ 5773270 h 6261912"/>
                <a:gd name="connsiteX256" fmla="*/ 35859 w 10322798"/>
                <a:gd name="connsiteY256" fmla="*/ 5737412 h 6261912"/>
                <a:gd name="connsiteX257" fmla="*/ 0 w 10322798"/>
                <a:gd name="connsiteY257" fmla="*/ 5710517 h 6261912"/>
                <a:gd name="connsiteX258" fmla="*/ 44823 w 10322798"/>
                <a:gd name="connsiteY258" fmla="*/ 5701553 h 6261912"/>
                <a:gd name="connsiteX259" fmla="*/ 80682 w 10322798"/>
                <a:gd name="connsiteY259" fmla="*/ 5692588 h 6261912"/>
                <a:gd name="connsiteX260" fmla="*/ 89647 w 10322798"/>
                <a:gd name="connsiteY260" fmla="*/ 5656729 h 6261912"/>
                <a:gd name="connsiteX261" fmla="*/ 62753 w 10322798"/>
                <a:gd name="connsiteY261" fmla="*/ 5585012 h 626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</a:cxnLst>
              <a:rect l="l" t="t" r="r" b="b"/>
              <a:pathLst>
                <a:path w="10322798" h="6261912">
                  <a:moveTo>
                    <a:pt x="62753" y="5585012"/>
                  </a:moveTo>
                  <a:lnTo>
                    <a:pt x="62753" y="5585012"/>
                  </a:lnTo>
                  <a:cubicBezTo>
                    <a:pt x="68729" y="5531224"/>
                    <a:pt x="70068" y="5476715"/>
                    <a:pt x="80682" y="5423647"/>
                  </a:cubicBezTo>
                  <a:cubicBezTo>
                    <a:pt x="82340" y="5415359"/>
                    <a:pt x="94418" y="5413056"/>
                    <a:pt x="98612" y="5405717"/>
                  </a:cubicBezTo>
                  <a:cubicBezTo>
                    <a:pt x="106596" y="5391745"/>
                    <a:pt x="109689" y="5375454"/>
                    <a:pt x="116541" y="5360894"/>
                  </a:cubicBezTo>
                  <a:cubicBezTo>
                    <a:pt x="197861" y="5188088"/>
                    <a:pt x="147277" y="5310946"/>
                    <a:pt x="188259" y="5208494"/>
                  </a:cubicBezTo>
                  <a:cubicBezTo>
                    <a:pt x="205553" y="5122017"/>
                    <a:pt x="184375" y="5198331"/>
                    <a:pt x="215153" y="5136776"/>
                  </a:cubicBezTo>
                  <a:cubicBezTo>
                    <a:pt x="219379" y="5128324"/>
                    <a:pt x="220800" y="5118730"/>
                    <a:pt x="224118" y="5109882"/>
                  </a:cubicBezTo>
                  <a:cubicBezTo>
                    <a:pt x="229768" y="5094815"/>
                    <a:pt x="234850" y="5079452"/>
                    <a:pt x="242047" y="5065059"/>
                  </a:cubicBezTo>
                  <a:cubicBezTo>
                    <a:pt x="272085" y="5004982"/>
                    <a:pt x="264384" y="5015829"/>
                    <a:pt x="295835" y="4984376"/>
                  </a:cubicBezTo>
                  <a:cubicBezTo>
                    <a:pt x="298823" y="4975411"/>
                    <a:pt x="299558" y="4965345"/>
                    <a:pt x="304800" y="4957482"/>
                  </a:cubicBezTo>
                  <a:cubicBezTo>
                    <a:pt x="320021" y="4934650"/>
                    <a:pt x="337539" y="4927694"/>
                    <a:pt x="358588" y="4912659"/>
                  </a:cubicBezTo>
                  <a:cubicBezTo>
                    <a:pt x="370746" y="4903974"/>
                    <a:pt x="383156" y="4895550"/>
                    <a:pt x="394447" y="4885764"/>
                  </a:cubicBezTo>
                  <a:cubicBezTo>
                    <a:pt x="515012" y="4781274"/>
                    <a:pt x="448174" y="4814071"/>
                    <a:pt x="537882" y="4778188"/>
                  </a:cubicBezTo>
                  <a:cubicBezTo>
                    <a:pt x="563802" y="4752268"/>
                    <a:pt x="576766" y="4737324"/>
                    <a:pt x="609600" y="4715435"/>
                  </a:cubicBezTo>
                  <a:cubicBezTo>
                    <a:pt x="620719" y="4708022"/>
                    <a:pt x="633506" y="4703482"/>
                    <a:pt x="645459" y="4697506"/>
                  </a:cubicBezTo>
                  <a:cubicBezTo>
                    <a:pt x="663388" y="4679576"/>
                    <a:pt x="679447" y="4659557"/>
                    <a:pt x="699247" y="4643717"/>
                  </a:cubicBezTo>
                  <a:cubicBezTo>
                    <a:pt x="714188" y="4631764"/>
                    <a:pt x="730541" y="4621389"/>
                    <a:pt x="744071" y="4607859"/>
                  </a:cubicBezTo>
                  <a:cubicBezTo>
                    <a:pt x="827388" y="4524543"/>
                    <a:pt x="763113" y="4562480"/>
                    <a:pt x="833718" y="4527176"/>
                  </a:cubicBezTo>
                  <a:cubicBezTo>
                    <a:pt x="857624" y="4497294"/>
                    <a:pt x="896153" y="4474654"/>
                    <a:pt x="905435" y="4437529"/>
                  </a:cubicBezTo>
                  <a:cubicBezTo>
                    <a:pt x="928026" y="4347166"/>
                    <a:pt x="897935" y="4450443"/>
                    <a:pt x="932329" y="4374776"/>
                  </a:cubicBezTo>
                  <a:cubicBezTo>
                    <a:pt x="942894" y="4351533"/>
                    <a:pt x="951149" y="4327280"/>
                    <a:pt x="959223" y="4303059"/>
                  </a:cubicBezTo>
                  <a:cubicBezTo>
                    <a:pt x="963119" y="4291370"/>
                    <a:pt x="963334" y="4278525"/>
                    <a:pt x="968188" y="4267200"/>
                  </a:cubicBezTo>
                  <a:cubicBezTo>
                    <a:pt x="972432" y="4257297"/>
                    <a:pt x="980772" y="4249661"/>
                    <a:pt x="986118" y="4240306"/>
                  </a:cubicBezTo>
                  <a:cubicBezTo>
                    <a:pt x="992748" y="4228703"/>
                    <a:pt x="997417" y="4216050"/>
                    <a:pt x="1004047" y="4204447"/>
                  </a:cubicBezTo>
                  <a:cubicBezTo>
                    <a:pt x="1039097" y="4143108"/>
                    <a:pt x="1005991" y="4220243"/>
                    <a:pt x="1048871" y="4123764"/>
                  </a:cubicBezTo>
                  <a:cubicBezTo>
                    <a:pt x="1070738" y="4074562"/>
                    <a:pt x="1042517" y="4115931"/>
                    <a:pt x="1066800" y="4043082"/>
                  </a:cubicBezTo>
                  <a:cubicBezTo>
                    <a:pt x="1070207" y="4032861"/>
                    <a:pt x="1079911" y="4025825"/>
                    <a:pt x="1084729" y="4016188"/>
                  </a:cubicBezTo>
                  <a:cubicBezTo>
                    <a:pt x="1088955" y="4007736"/>
                    <a:pt x="1088452" y="3997157"/>
                    <a:pt x="1093694" y="3989294"/>
                  </a:cubicBezTo>
                  <a:cubicBezTo>
                    <a:pt x="1100727" y="3978745"/>
                    <a:pt x="1113219" y="3972716"/>
                    <a:pt x="1120588" y="3962400"/>
                  </a:cubicBezTo>
                  <a:cubicBezTo>
                    <a:pt x="1128356" y="3951525"/>
                    <a:pt x="1127969" y="3934746"/>
                    <a:pt x="1138518" y="3926541"/>
                  </a:cubicBezTo>
                  <a:cubicBezTo>
                    <a:pt x="1156482" y="3912569"/>
                    <a:pt x="1180353" y="3908612"/>
                    <a:pt x="1201271" y="3899647"/>
                  </a:cubicBezTo>
                  <a:cubicBezTo>
                    <a:pt x="1231852" y="3853774"/>
                    <a:pt x="1203065" y="3887320"/>
                    <a:pt x="1255059" y="3854823"/>
                  </a:cubicBezTo>
                  <a:cubicBezTo>
                    <a:pt x="1267729" y="3846904"/>
                    <a:pt x="1278012" y="3835457"/>
                    <a:pt x="1290918" y="3827929"/>
                  </a:cubicBezTo>
                  <a:cubicBezTo>
                    <a:pt x="1290939" y="3827917"/>
                    <a:pt x="1380554" y="3783111"/>
                    <a:pt x="1398494" y="3774141"/>
                  </a:cubicBezTo>
                  <a:cubicBezTo>
                    <a:pt x="1410447" y="3768165"/>
                    <a:pt x="1423478" y="3763980"/>
                    <a:pt x="1434353" y="3756212"/>
                  </a:cubicBezTo>
                  <a:cubicBezTo>
                    <a:pt x="1455271" y="3741271"/>
                    <a:pt x="1477033" y="3727446"/>
                    <a:pt x="1497106" y="3711388"/>
                  </a:cubicBezTo>
                  <a:cubicBezTo>
                    <a:pt x="1507006" y="3703468"/>
                    <a:pt x="1513993" y="3692278"/>
                    <a:pt x="1524000" y="3684494"/>
                  </a:cubicBezTo>
                  <a:cubicBezTo>
                    <a:pt x="1541009" y="3671264"/>
                    <a:pt x="1562551" y="3663872"/>
                    <a:pt x="1577788" y="3648635"/>
                  </a:cubicBezTo>
                  <a:cubicBezTo>
                    <a:pt x="1611364" y="3615059"/>
                    <a:pt x="1592655" y="3625750"/>
                    <a:pt x="1631576" y="3612776"/>
                  </a:cubicBezTo>
                  <a:cubicBezTo>
                    <a:pt x="1643529" y="3603811"/>
                    <a:pt x="1654791" y="3593843"/>
                    <a:pt x="1667435" y="3585882"/>
                  </a:cubicBezTo>
                  <a:cubicBezTo>
                    <a:pt x="1735523" y="3543011"/>
                    <a:pt x="1807965" y="3506884"/>
                    <a:pt x="1873623" y="3460376"/>
                  </a:cubicBezTo>
                  <a:cubicBezTo>
                    <a:pt x="1881334" y="3454914"/>
                    <a:pt x="1876538" y="3440741"/>
                    <a:pt x="1882588" y="3433482"/>
                  </a:cubicBezTo>
                  <a:cubicBezTo>
                    <a:pt x="1892153" y="3422004"/>
                    <a:pt x="1907280" y="3416514"/>
                    <a:pt x="1918447" y="3406588"/>
                  </a:cubicBezTo>
                  <a:cubicBezTo>
                    <a:pt x="1934240" y="3392550"/>
                    <a:pt x="1948330" y="3376705"/>
                    <a:pt x="1963271" y="3361764"/>
                  </a:cubicBezTo>
                  <a:cubicBezTo>
                    <a:pt x="1978212" y="3346823"/>
                    <a:pt x="1991190" y="3329619"/>
                    <a:pt x="2008094" y="3316941"/>
                  </a:cubicBezTo>
                  <a:cubicBezTo>
                    <a:pt x="2020047" y="3307976"/>
                    <a:pt x="2033388" y="3300612"/>
                    <a:pt x="2043953" y="3290047"/>
                  </a:cubicBezTo>
                  <a:cubicBezTo>
                    <a:pt x="2057483" y="3276517"/>
                    <a:pt x="2066883" y="3259328"/>
                    <a:pt x="2079812" y="3245223"/>
                  </a:cubicBezTo>
                  <a:cubicBezTo>
                    <a:pt x="2099801" y="3223416"/>
                    <a:pt x="2121647" y="3203388"/>
                    <a:pt x="2142565" y="3182470"/>
                  </a:cubicBezTo>
                  <a:cubicBezTo>
                    <a:pt x="2154518" y="3170517"/>
                    <a:pt x="2164900" y="3156754"/>
                    <a:pt x="2178423" y="3146612"/>
                  </a:cubicBezTo>
                  <a:lnTo>
                    <a:pt x="2250141" y="3092823"/>
                  </a:lnTo>
                  <a:cubicBezTo>
                    <a:pt x="2256118" y="3080870"/>
                    <a:pt x="2262807" y="3069247"/>
                    <a:pt x="2268071" y="3056964"/>
                  </a:cubicBezTo>
                  <a:cubicBezTo>
                    <a:pt x="2302236" y="2977245"/>
                    <a:pt x="2233777" y="3000776"/>
                    <a:pt x="2393576" y="2886635"/>
                  </a:cubicBezTo>
                  <a:cubicBezTo>
                    <a:pt x="2473523" y="2829530"/>
                    <a:pt x="2438152" y="2859989"/>
                    <a:pt x="2501153" y="2796988"/>
                  </a:cubicBezTo>
                  <a:cubicBezTo>
                    <a:pt x="2510118" y="2788023"/>
                    <a:pt x="2521014" y="2780643"/>
                    <a:pt x="2528047" y="2770094"/>
                  </a:cubicBezTo>
                  <a:cubicBezTo>
                    <a:pt x="2540000" y="2752165"/>
                    <a:pt x="2545977" y="2728259"/>
                    <a:pt x="2563906" y="2716306"/>
                  </a:cubicBezTo>
                  <a:cubicBezTo>
                    <a:pt x="2601919" y="2690963"/>
                    <a:pt x="2581163" y="2703194"/>
                    <a:pt x="2626659" y="2680447"/>
                  </a:cubicBezTo>
                  <a:cubicBezTo>
                    <a:pt x="2678199" y="2611727"/>
                    <a:pt x="2628011" y="2670357"/>
                    <a:pt x="2680447" y="2626659"/>
                  </a:cubicBezTo>
                  <a:cubicBezTo>
                    <a:pt x="2690187" y="2618543"/>
                    <a:pt x="2696258" y="2605921"/>
                    <a:pt x="2707341" y="2599764"/>
                  </a:cubicBezTo>
                  <a:cubicBezTo>
                    <a:pt x="2723862" y="2590586"/>
                    <a:pt x="2743582" y="2588854"/>
                    <a:pt x="2761129" y="2581835"/>
                  </a:cubicBezTo>
                  <a:cubicBezTo>
                    <a:pt x="2773537" y="2576872"/>
                    <a:pt x="2785035" y="2569882"/>
                    <a:pt x="2796988" y="2563906"/>
                  </a:cubicBezTo>
                  <a:cubicBezTo>
                    <a:pt x="2814917" y="2545976"/>
                    <a:pt x="2830838" y="2525783"/>
                    <a:pt x="2850776" y="2510117"/>
                  </a:cubicBezTo>
                  <a:cubicBezTo>
                    <a:pt x="2872943" y="2492700"/>
                    <a:pt x="2899695" y="2481875"/>
                    <a:pt x="2922494" y="2465294"/>
                  </a:cubicBezTo>
                  <a:cubicBezTo>
                    <a:pt x="2932747" y="2457837"/>
                    <a:pt x="2939847" y="2446748"/>
                    <a:pt x="2949388" y="2438400"/>
                  </a:cubicBezTo>
                  <a:cubicBezTo>
                    <a:pt x="2963788" y="2425800"/>
                    <a:pt x="2980107" y="2415470"/>
                    <a:pt x="2994212" y="2402541"/>
                  </a:cubicBezTo>
                  <a:cubicBezTo>
                    <a:pt x="3016019" y="2382552"/>
                    <a:pt x="3040556" y="2364402"/>
                    <a:pt x="3056965" y="2339788"/>
                  </a:cubicBezTo>
                  <a:cubicBezTo>
                    <a:pt x="3062941" y="2330823"/>
                    <a:pt x="3067882" y="2321074"/>
                    <a:pt x="3074894" y="2312894"/>
                  </a:cubicBezTo>
                  <a:cubicBezTo>
                    <a:pt x="3085895" y="2300059"/>
                    <a:pt x="3110753" y="2277035"/>
                    <a:pt x="3110753" y="2277035"/>
                  </a:cubicBezTo>
                  <a:cubicBezTo>
                    <a:pt x="3134158" y="2206823"/>
                    <a:pt x="3103328" y="2285946"/>
                    <a:pt x="3200400" y="2169459"/>
                  </a:cubicBezTo>
                  <a:cubicBezTo>
                    <a:pt x="3206450" y="2162199"/>
                    <a:pt x="3203215" y="2149739"/>
                    <a:pt x="3209365" y="2142564"/>
                  </a:cubicBezTo>
                  <a:cubicBezTo>
                    <a:pt x="3239617" y="2107269"/>
                    <a:pt x="3275106" y="2076823"/>
                    <a:pt x="3307976" y="2043953"/>
                  </a:cubicBezTo>
                  <a:cubicBezTo>
                    <a:pt x="3313953" y="2037976"/>
                    <a:pt x="3318873" y="2030711"/>
                    <a:pt x="3325906" y="2026023"/>
                  </a:cubicBezTo>
                  <a:cubicBezTo>
                    <a:pt x="3365232" y="1999806"/>
                    <a:pt x="3344181" y="2014558"/>
                    <a:pt x="3388659" y="1981200"/>
                  </a:cubicBezTo>
                  <a:cubicBezTo>
                    <a:pt x="3391647" y="1972235"/>
                    <a:pt x="3390244" y="1960209"/>
                    <a:pt x="3397623" y="1954306"/>
                  </a:cubicBezTo>
                  <a:cubicBezTo>
                    <a:pt x="3407244" y="1946609"/>
                    <a:pt x="3421274" y="1947006"/>
                    <a:pt x="3433482" y="1945341"/>
                  </a:cubicBezTo>
                  <a:cubicBezTo>
                    <a:pt x="3487105" y="1938029"/>
                    <a:pt x="3541338" y="1935519"/>
                    <a:pt x="3594847" y="1927412"/>
                  </a:cubicBezTo>
                  <a:cubicBezTo>
                    <a:pt x="3640043" y="1920564"/>
                    <a:pt x="3729318" y="1900517"/>
                    <a:pt x="3729318" y="1900517"/>
                  </a:cubicBezTo>
                  <a:cubicBezTo>
                    <a:pt x="3738283" y="1894541"/>
                    <a:pt x="3747445" y="1888850"/>
                    <a:pt x="3756212" y="1882588"/>
                  </a:cubicBezTo>
                  <a:cubicBezTo>
                    <a:pt x="3768370" y="1873904"/>
                    <a:pt x="3778707" y="1862376"/>
                    <a:pt x="3792071" y="1855694"/>
                  </a:cubicBezTo>
                  <a:cubicBezTo>
                    <a:pt x="3803091" y="1850184"/>
                    <a:pt x="3815976" y="1849717"/>
                    <a:pt x="3827929" y="1846729"/>
                  </a:cubicBezTo>
                  <a:cubicBezTo>
                    <a:pt x="3839882" y="1837764"/>
                    <a:pt x="3852310" y="1829400"/>
                    <a:pt x="3863788" y="1819835"/>
                  </a:cubicBezTo>
                  <a:cubicBezTo>
                    <a:pt x="3870281" y="1814424"/>
                    <a:pt x="3874470" y="1806254"/>
                    <a:pt x="3881718" y="1801906"/>
                  </a:cubicBezTo>
                  <a:cubicBezTo>
                    <a:pt x="3889821" y="1797044"/>
                    <a:pt x="3899764" y="1796259"/>
                    <a:pt x="3908612" y="1792941"/>
                  </a:cubicBezTo>
                  <a:cubicBezTo>
                    <a:pt x="3923679" y="1787291"/>
                    <a:pt x="3938494" y="1780988"/>
                    <a:pt x="3953435" y="1775012"/>
                  </a:cubicBezTo>
                  <a:cubicBezTo>
                    <a:pt x="3959412" y="1769035"/>
                    <a:pt x="3962934" y="1757684"/>
                    <a:pt x="3971365" y="1757082"/>
                  </a:cubicBezTo>
                  <a:cubicBezTo>
                    <a:pt x="4007257" y="1754518"/>
                    <a:pt x="4043205" y="1761843"/>
                    <a:pt x="4078941" y="1766047"/>
                  </a:cubicBezTo>
                  <a:cubicBezTo>
                    <a:pt x="4112376" y="1769981"/>
                    <a:pt x="4122119" y="1774463"/>
                    <a:pt x="4150659" y="1783976"/>
                  </a:cubicBezTo>
                  <a:cubicBezTo>
                    <a:pt x="4154412" y="1783038"/>
                    <a:pt x="4206485" y="1770995"/>
                    <a:pt x="4213412" y="1766047"/>
                  </a:cubicBezTo>
                  <a:cubicBezTo>
                    <a:pt x="4227167" y="1756222"/>
                    <a:pt x="4236121" y="1740809"/>
                    <a:pt x="4249271" y="1730188"/>
                  </a:cubicBezTo>
                  <a:cubicBezTo>
                    <a:pt x="4424760" y="1588447"/>
                    <a:pt x="4382702" y="1616063"/>
                    <a:pt x="4491318" y="1550894"/>
                  </a:cubicBezTo>
                  <a:cubicBezTo>
                    <a:pt x="4508981" y="1480236"/>
                    <a:pt x="4484452" y="1539786"/>
                    <a:pt x="4572000" y="1479176"/>
                  </a:cubicBezTo>
                  <a:cubicBezTo>
                    <a:pt x="4589373" y="1467149"/>
                    <a:pt x="4602688" y="1450059"/>
                    <a:pt x="4616823" y="1434353"/>
                  </a:cubicBezTo>
                  <a:cubicBezTo>
                    <a:pt x="4629623" y="1420131"/>
                    <a:pt x="4639152" y="1403059"/>
                    <a:pt x="4652682" y="1389529"/>
                  </a:cubicBezTo>
                  <a:cubicBezTo>
                    <a:pt x="4666212" y="1375999"/>
                    <a:pt x="4683976" y="1367200"/>
                    <a:pt x="4697506" y="1353670"/>
                  </a:cubicBezTo>
                  <a:cubicBezTo>
                    <a:pt x="4720706" y="1330470"/>
                    <a:pt x="4757330" y="1278255"/>
                    <a:pt x="4787153" y="1255059"/>
                  </a:cubicBezTo>
                  <a:cubicBezTo>
                    <a:pt x="4800907" y="1244362"/>
                    <a:pt x="4818037" y="1238619"/>
                    <a:pt x="4831976" y="1228164"/>
                  </a:cubicBezTo>
                  <a:cubicBezTo>
                    <a:pt x="4842119" y="1220557"/>
                    <a:pt x="4850755" y="1211010"/>
                    <a:pt x="4858871" y="1201270"/>
                  </a:cubicBezTo>
                  <a:cubicBezTo>
                    <a:pt x="4865768" y="1192993"/>
                    <a:pt x="4868387" y="1181106"/>
                    <a:pt x="4876800" y="1174376"/>
                  </a:cubicBezTo>
                  <a:cubicBezTo>
                    <a:pt x="4884179" y="1168473"/>
                    <a:pt x="4894729" y="1168400"/>
                    <a:pt x="4903694" y="1165412"/>
                  </a:cubicBezTo>
                  <a:cubicBezTo>
                    <a:pt x="4924612" y="1147482"/>
                    <a:pt x="4946966" y="1131104"/>
                    <a:pt x="4966447" y="1111623"/>
                  </a:cubicBezTo>
                  <a:cubicBezTo>
                    <a:pt x="4977012" y="1101058"/>
                    <a:pt x="4983346" y="1086870"/>
                    <a:pt x="4993341" y="1075764"/>
                  </a:cubicBezTo>
                  <a:cubicBezTo>
                    <a:pt x="5032222" y="1032563"/>
                    <a:pt x="5090667" y="980998"/>
                    <a:pt x="5136776" y="950259"/>
                  </a:cubicBezTo>
                  <a:cubicBezTo>
                    <a:pt x="5150166" y="941333"/>
                    <a:pt x="5166659" y="938306"/>
                    <a:pt x="5181600" y="932329"/>
                  </a:cubicBezTo>
                  <a:cubicBezTo>
                    <a:pt x="5190565" y="923364"/>
                    <a:pt x="5197945" y="912468"/>
                    <a:pt x="5208494" y="905435"/>
                  </a:cubicBezTo>
                  <a:cubicBezTo>
                    <a:pt x="5216357" y="900193"/>
                    <a:pt x="5228129" y="902519"/>
                    <a:pt x="5235388" y="896470"/>
                  </a:cubicBezTo>
                  <a:cubicBezTo>
                    <a:pt x="5246866" y="886905"/>
                    <a:pt x="5251717" y="871177"/>
                    <a:pt x="5262282" y="860612"/>
                  </a:cubicBezTo>
                  <a:cubicBezTo>
                    <a:pt x="5328187" y="794707"/>
                    <a:pt x="5282179" y="848674"/>
                    <a:pt x="5351929" y="806823"/>
                  </a:cubicBezTo>
                  <a:cubicBezTo>
                    <a:pt x="5437481" y="755491"/>
                    <a:pt x="5358160" y="780611"/>
                    <a:pt x="5432612" y="762000"/>
                  </a:cubicBezTo>
                  <a:cubicBezTo>
                    <a:pt x="5444565" y="747059"/>
                    <a:pt x="5453164" y="728657"/>
                    <a:pt x="5468471" y="717176"/>
                  </a:cubicBezTo>
                  <a:cubicBezTo>
                    <a:pt x="5478327" y="709784"/>
                    <a:pt x="5494708" y="715909"/>
                    <a:pt x="5504329" y="708212"/>
                  </a:cubicBezTo>
                  <a:cubicBezTo>
                    <a:pt x="5511708" y="702309"/>
                    <a:pt x="5507244" y="688577"/>
                    <a:pt x="5513294" y="681317"/>
                  </a:cubicBezTo>
                  <a:cubicBezTo>
                    <a:pt x="5546425" y="641560"/>
                    <a:pt x="5589791" y="646296"/>
                    <a:pt x="5638800" y="636494"/>
                  </a:cubicBezTo>
                  <a:cubicBezTo>
                    <a:pt x="5650753" y="624541"/>
                    <a:pt x="5661937" y="611766"/>
                    <a:pt x="5674659" y="600635"/>
                  </a:cubicBezTo>
                  <a:cubicBezTo>
                    <a:pt x="5685903" y="590796"/>
                    <a:pt x="5700794" y="585085"/>
                    <a:pt x="5710518" y="573741"/>
                  </a:cubicBezTo>
                  <a:cubicBezTo>
                    <a:pt x="5719215" y="563594"/>
                    <a:pt x="5717499" y="545546"/>
                    <a:pt x="5728447" y="537882"/>
                  </a:cubicBezTo>
                  <a:cubicBezTo>
                    <a:pt x="5749363" y="523241"/>
                    <a:pt x="5776259" y="519953"/>
                    <a:pt x="5800165" y="510988"/>
                  </a:cubicBezTo>
                  <a:cubicBezTo>
                    <a:pt x="5815106" y="478117"/>
                    <a:pt x="5831901" y="446028"/>
                    <a:pt x="5844988" y="412376"/>
                  </a:cubicBezTo>
                  <a:cubicBezTo>
                    <a:pt x="5852873" y="392100"/>
                    <a:pt x="5856667" y="370460"/>
                    <a:pt x="5862918" y="349623"/>
                  </a:cubicBezTo>
                  <a:cubicBezTo>
                    <a:pt x="5865633" y="340572"/>
                    <a:pt x="5867656" y="331181"/>
                    <a:pt x="5871882" y="322729"/>
                  </a:cubicBezTo>
                  <a:cubicBezTo>
                    <a:pt x="5876700" y="313092"/>
                    <a:pt x="5881535" y="302732"/>
                    <a:pt x="5889812" y="295835"/>
                  </a:cubicBezTo>
                  <a:cubicBezTo>
                    <a:pt x="5900078" y="287280"/>
                    <a:pt x="5913718" y="283882"/>
                    <a:pt x="5925671" y="277906"/>
                  </a:cubicBezTo>
                  <a:cubicBezTo>
                    <a:pt x="5995601" y="207972"/>
                    <a:pt x="5882336" y="323588"/>
                    <a:pt x="5961529" y="233082"/>
                  </a:cubicBezTo>
                  <a:cubicBezTo>
                    <a:pt x="5988799" y="201917"/>
                    <a:pt x="6007469" y="194991"/>
                    <a:pt x="6024282" y="161364"/>
                  </a:cubicBezTo>
                  <a:cubicBezTo>
                    <a:pt x="6028508" y="152912"/>
                    <a:pt x="6029021" y="142922"/>
                    <a:pt x="6033247" y="134470"/>
                  </a:cubicBezTo>
                  <a:cubicBezTo>
                    <a:pt x="6045206" y="110551"/>
                    <a:pt x="6090707" y="58541"/>
                    <a:pt x="6104965" y="53788"/>
                  </a:cubicBezTo>
                  <a:cubicBezTo>
                    <a:pt x="6172564" y="31254"/>
                    <a:pt x="6089240" y="61651"/>
                    <a:pt x="6158753" y="26894"/>
                  </a:cubicBezTo>
                  <a:cubicBezTo>
                    <a:pt x="6167205" y="22668"/>
                    <a:pt x="6176561" y="20525"/>
                    <a:pt x="6185647" y="17929"/>
                  </a:cubicBezTo>
                  <a:cubicBezTo>
                    <a:pt x="6223094" y="7230"/>
                    <a:pt x="6233025" y="7044"/>
                    <a:pt x="6275294" y="0"/>
                  </a:cubicBezTo>
                  <a:cubicBezTo>
                    <a:pt x="6300294" y="3125"/>
                    <a:pt x="6362496" y="9127"/>
                    <a:pt x="6391835" y="17929"/>
                  </a:cubicBezTo>
                  <a:cubicBezTo>
                    <a:pt x="6407249" y="22553"/>
                    <a:pt x="6421718" y="29882"/>
                    <a:pt x="6436659" y="35859"/>
                  </a:cubicBezTo>
                  <a:cubicBezTo>
                    <a:pt x="6448612" y="47812"/>
                    <a:pt x="6459884" y="60487"/>
                    <a:pt x="6472518" y="71717"/>
                  </a:cubicBezTo>
                  <a:cubicBezTo>
                    <a:pt x="6486819" y="84429"/>
                    <a:pt x="6503811" y="94046"/>
                    <a:pt x="6517341" y="107576"/>
                  </a:cubicBezTo>
                  <a:cubicBezTo>
                    <a:pt x="6612098" y="202334"/>
                    <a:pt x="6468366" y="81533"/>
                    <a:pt x="6580094" y="179294"/>
                  </a:cubicBezTo>
                  <a:cubicBezTo>
                    <a:pt x="6672097" y="259796"/>
                    <a:pt x="6566355" y="156590"/>
                    <a:pt x="6642847" y="233082"/>
                  </a:cubicBezTo>
                  <a:cubicBezTo>
                    <a:pt x="6657805" y="307870"/>
                    <a:pt x="6636619" y="253748"/>
                    <a:pt x="6687671" y="304800"/>
                  </a:cubicBezTo>
                  <a:cubicBezTo>
                    <a:pt x="6701357" y="318486"/>
                    <a:pt x="6825315" y="462690"/>
                    <a:pt x="6875929" y="493059"/>
                  </a:cubicBezTo>
                  <a:cubicBezTo>
                    <a:pt x="6897822" y="506195"/>
                    <a:pt x="6924811" y="508535"/>
                    <a:pt x="6947647" y="519953"/>
                  </a:cubicBezTo>
                  <a:cubicBezTo>
                    <a:pt x="7051038" y="571648"/>
                    <a:pt x="6954195" y="546365"/>
                    <a:pt x="7046259" y="564776"/>
                  </a:cubicBezTo>
                  <a:cubicBezTo>
                    <a:pt x="7067177" y="576729"/>
                    <a:pt x="7087463" y="589861"/>
                    <a:pt x="7109012" y="600635"/>
                  </a:cubicBezTo>
                  <a:cubicBezTo>
                    <a:pt x="7123405" y="607832"/>
                    <a:pt x="7139442" y="611367"/>
                    <a:pt x="7153835" y="618564"/>
                  </a:cubicBezTo>
                  <a:cubicBezTo>
                    <a:pt x="7223353" y="653323"/>
                    <a:pt x="7140020" y="622924"/>
                    <a:pt x="7207623" y="645459"/>
                  </a:cubicBezTo>
                  <a:cubicBezTo>
                    <a:pt x="7213600" y="651435"/>
                    <a:pt x="7220865" y="656355"/>
                    <a:pt x="7225553" y="663388"/>
                  </a:cubicBezTo>
                  <a:cubicBezTo>
                    <a:pt x="7239619" y="684487"/>
                    <a:pt x="7243068" y="707797"/>
                    <a:pt x="7261412" y="726141"/>
                  </a:cubicBezTo>
                  <a:cubicBezTo>
                    <a:pt x="7269031" y="733759"/>
                    <a:pt x="7279341" y="738094"/>
                    <a:pt x="7288306" y="744070"/>
                  </a:cubicBezTo>
                  <a:cubicBezTo>
                    <a:pt x="7295597" y="765942"/>
                    <a:pt x="7297823" y="780482"/>
                    <a:pt x="7315200" y="797859"/>
                  </a:cubicBezTo>
                  <a:cubicBezTo>
                    <a:pt x="7325765" y="808424"/>
                    <a:pt x="7340494" y="814188"/>
                    <a:pt x="7351059" y="824753"/>
                  </a:cubicBezTo>
                  <a:cubicBezTo>
                    <a:pt x="7364589" y="838283"/>
                    <a:pt x="7374965" y="854635"/>
                    <a:pt x="7386918" y="869576"/>
                  </a:cubicBezTo>
                  <a:cubicBezTo>
                    <a:pt x="7393364" y="895361"/>
                    <a:pt x="7390303" y="909259"/>
                    <a:pt x="7413812" y="923364"/>
                  </a:cubicBezTo>
                  <a:cubicBezTo>
                    <a:pt x="7421915" y="928226"/>
                    <a:pt x="7431741" y="929341"/>
                    <a:pt x="7440706" y="932329"/>
                  </a:cubicBezTo>
                  <a:cubicBezTo>
                    <a:pt x="7484145" y="993868"/>
                    <a:pt x="7558596" y="1087766"/>
                    <a:pt x="7593106" y="1165412"/>
                  </a:cubicBezTo>
                  <a:cubicBezTo>
                    <a:pt x="7646828" y="1286285"/>
                    <a:pt x="7584939" y="1211033"/>
                    <a:pt x="7664823" y="1290917"/>
                  </a:cubicBezTo>
                  <a:cubicBezTo>
                    <a:pt x="7691717" y="1353670"/>
                    <a:pt x="7708703" y="1421671"/>
                    <a:pt x="7745506" y="1479176"/>
                  </a:cubicBezTo>
                  <a:cubicBezTo>
                    <a:pt x="7758493" y="1499468"/>
                    <a:pt x="7790352" y="1498918"/>
                    <a:pt x="7808259" y="1515035"/>
                  </a:cubicBezTo>
                  <a:cubicBezTo>
                    <a:pt x="7821210" y="1526691"/>
                    <a:pt x="7824190" y="1546316"/>
                    <a:pt x="7835153" y="1559859"/>
                  </a:cubicBezTo>
                  <a:cubicBezTo>
                    <a:pt x="7875126" y="1609238"/>
                    <a:pt x="7922541" y="1652469"/>
                    <a:pt x="7960659" y="1703294"/>
                  </a:cubicBezTo>
                  <a:cubicBezTo>
                    <a:pt x="7995160" y="1749295"/>
                    <a:pt x="7976988" y="1728588"/>
                    <a:pt x="8014447" y="1766047"/>
                  </a:cubicBezTo>
                  <a:cubicBezTo>
                    <a:pt x="8026400" y="1789953"/>
                    <a:pt x="8035957" y="1815215"/>
                    <a:pt x="8050306" y="1837764"/>
                  </a:cubicBezTo>
                  <a:cubicBezTo>
                    <a:pt x="8085951" y="1893777"/>
                    <a:pt x="8117403" y="1947085"/>
                    <a:pt x="8157882" y="1999129"/>
                  </a:cubicBezTo>
                  <a:cubicBezTo>
                    <a:pt x="8163071" y="2005801"/>
                    <a:pt x="8169495" y="2011444"/>
                    <a:pt x="8175812" y="2017059"/>
                  </a:cubicBezTo>
                  <a:cubicBezTo>
                    <a:pt x="8208514" y="2046127"/>
                    <a:pt x="8264461" y="2089304"/>
                    <a:pt x="8292353" y="2124635"/>
                  </a:cubicBezTo>
                  <a:cubicBezTo>
                    <a:pt x="8489902" y="2374864"/>
                    <a:pt x="8307163" y="2149189"/>
                    <a:pt x="8399929" y="2294964"/>
                  </a:cubicBezTo>
                  <a:cubicBezTo>
                    <a:pt x="8426014" y="2335954"/>
                    <a:pt x="8488916" y="2392915"/>
                    <a:pt x="8516471" y="2420470"/>
                  </a:cubicBezTo>
                  <a:lnTo>
                    <a:pt x="8516471" y="2420470"/>
                  </a:lnTo>
                  <a:cubicBezTo>
                    <a:pt x="8654615" y="2627689"/>
                    <a:pt x="8526118" y="2457014"/>
                    <a:pt x="8641976" y="2572870"/>
                  </a:cubicBezTo>
                  <a:cubicBezTo>
                    <a:pt x="8649595" y="2580489"/>
                    <a:pt x="8654196" y="2590627"/>
                    <a:pt x="8659906" y="2599764"/>
                  </a:cubicBezTo>
                  <a:cubicBezTo>
                    <a:pt x="8669141" y="2614540"/>
                    <a:pt x="8676808" y="2630313"/>
                    <a:pt x="8686800" y="2644588"/>
                  </a:cubicBezTo>
                  <a:cubicBezTo>
                    <a:pt x="8715417" y="2685470"/>
                    <a:pt x="8731702" y="2698455"/>
                    <a:pt x="8767482" y="2734235"/>
                  </a:cubicBezTo>
                  <a:cubicBezTo>
                    <a:pt x="8788475" y="2797211"/>
                    <a:pt x="8769766" y="2754449"/>
                    <a:pt x="8857129" y="2841812"/>
                  </a:cubicBezTo>
                  <a:lnTo>
                    <a:pt x="8875059" y="2859741"/>
                  </a:lnTo>
                  <a:cubicBezTo>
                    <a:pt x="8892148" y="2893920"/>
                    <a:pt x="8897367" y="2906650"/>
                    <a:pt x="8919882" y="2940423"/>
                  </a:cubicBezTo>
                  <a:cubicBezTo>
                    <a:pt x="8967667" y="3012100"/>
                    <a:pt x="8927262" y="2949280"/>
                    <a:pt x="8964706" y="2994212"/>
                  </a:cubicBezTo>
                  <a:cubicBezTo>
                    <a:pt x="8974271" y="3005690"/>
                    <a:pt x="8981504" y="3019056"/>
                    <a:pt x="8991600" y="3030070"/>
                  </a:cubicBezTo>
                  <a:cubicBezTo>
                    <a:pt x="9047303" y="3090837"/>
                    <a:pt x="9107941" y="3147069"/>
                    <a:pt x="9161929" y="3209364"/>
                  </a:cubicBezTo>
                  <a:cubicBezTo>
                    <a:pt x="9185818" y="3236929"/>
                    <a:pt x="9202146" y="3270330"/>
                    <a:pt x="9224682" y="3299012"/>
                  </a:cubicBezTo>
                  <a:cubicBezTo>
                    <a:pt x="9235126" y="3312304"/>
                    <a:pt x="9249410" y="3322149"/>
                    <a:pt x="9260541" y="3334870"/>
                  </a:cubicBezTo>
                  <a:cubicBezTo>
                    <a:pt x="9270380" y="3346114"/>
                    <a:pt x="9277509" y="3359562"/>
                    <a:pt x="9287435" y="3370729"/>
                  </a:cubicBezTo>
                  <a:cubicBezTo>
                    <a:pt x="9301473" y="3386522"/>
                    <a:pt x="9316466" y="3401515"/>
                    <a:pt x="9332259" y="3415553"/>
                  </a:cubicBezTo>
                  <a:cubicBezTo>
                    <a:pt x="9343426" y="3425479"/>
                    <a:pt x="9358067" y="3431391"/>
                    <a:pt x="9368118" y="3442447"/>
                  </a:cubicBezTo>
                  <a:cubicBezTo>
                    <a:pt x="9388219" y="3464558"/>
                    <a:pt x="9400776" y="3493034"/>
                    <a:pt x="9421906" y="3514164"/>
                  </a:cubicBezTo>
                  <a:cubicBezTo>
                    <a:pt x="9535755" y="3628013"/>
                    <a:pt x="9481839" y="3586990"/>
                    <a:pt x="9574306" y="3648635"/>
                  </a:cubicBezTo>
                  <a:cubicBezTo>
                    <a:pt x="9580282" y="3663576"/>
                    <a:pt x="9583309" y="3680069"/>
                    <a:pt x="9592235" y="3693459"/>
                  </a:cubicBezTo>
                  <a:cubicBezTo>
                    <a:pt x="9601612" y="3707524"/>
                    <a:pt x="9615373" y="3718186"/>
                    <a:pt x="9628094" y="3729317"/>
                  </a:cubicBezTo>
                  <a:cubicBezTo>
                    <a:pt x="9662694" y="3759592"/>
                    <a:pt x="9673793" y="3761132"/>
                    <a:pt x="9717741" y="3783106"/>
                  </a:cubicBezTo>
                  <a:cubicBezTo>
                    <a:pt x="9735670" y="3804024"/>
                    <a:pt x="9752048" y="3826378"/>
                    <a:pt x="9771529" y="3845859"/>
                  </a:cubicBezTo>
                  <a:cubicBezTo>
                    <a:pt x="9785059" y="3859389"/>
                    <a:pt x="9805462" y="3865985"/>
                    <a:pt x="9816353" y="3881717"/>
                  </a:cubicBezTo>
                  <a:cubicBezTo>
                    <a:pt x="9833105" y="3905915"/>
                    <a:pt x="9836787" y="3937335"/>
                    <a:pt x="9852212" y="3962400"/>
                  </a:cubicBezTo>
                  <a:cubicBezTo>
                    <a:pt x="9861071" y="3976797"/>
                    <a:pt x="9876841" y="3985625"/>
                    <a:pt x="9888071" y="3998259"/>
                  </a:cubicBezTo>
                  <a:cubicBezTo>
                    <a:pt x="9900783" y="4012560"/>
                    <a:pt x="9911477" y="4028555"/>
                    <a:pt x="9923929" y="4043082"/>
                  </a:cubicBezTo>
                  <a:cubicBezTo>
                    <a:pt x="9929430" y="4049499"/>
                    <a:pt x="9936448" y="4054519"/>
                    <a:pt x="9941859" y="4061012"/>
                  </a:cubicBezTo>
                  <a:cubicBezTo>
                    <a:pt x="9966357" y="4090410"/>
                    <a:pt x="9989670" y="4120777"/>
                    <a:pt x="10013576" y="4150659"/>
                  </a:cubicBezTo>
                  <a:cubicBezTo>
                    <a:pt x="10043458" y="4252259"/>
                    <a:pt x="10071214" y="4354509"/>
                    <a:pt x="10103223" y="4455459"/>
                  </a:cubicBezTo>
                  <a:cubicBezTo>
                    <a:pt x="10110101" y="4477152"/>
                    <a:pt x="10122921" y="4496622"/>
                    <a:pt x="10130118" y="4518212"/>
                  </a:cubicBezTo>
                  <a:cubicBezTo>
                    <a:pt x="10137910" y="4541589"/>
                    <a:pt x="10142506" y="4565919"/>
                    <a:pt x="10148047" y="4589929"/>
                  </a:cubicBezTo>
                  <a:cubicBezTo>
                    <a:pt x="10151473" y="4604776"/>
                    <a:pt x="10151805" y="4620433"/>
                    <a:pt x="10157012" y="4634753"/>
                  </a:cubicBezTo>
                  <a:cubicBezTo>
                    <a:pt x="10163862" y="4653592"/>
                    <a:pt x="10174941" y="4670612"/>
                    <a:pt x="10183906" y="4688541"/>
                  </a:cubicBezTo>
                  <a:cubicBezTo>
                    <a:pt x="10186894" y="4727388"/>
                    <a:pt x="10188319" y="4766387"/>
                    <a:pt x="10192871" y="4805082"/>
                  </a:cubicBezTo>
                  <a:cubicBezTo>
                    <a:pt x="10194311" y="4817318"/>
                    <a:pt x="10200667" y="4828676"/>
                    <a:pt x="10201835" y="4840941"/>
                  </a:cubicBezTo>
                  <a:cubicBezTo>
                    <a:pt x="10206660" y="4891600"/>
                    <a:pt x="10206574" y="4942629"/>
                    <a:pt x="10210800" y="4993341"/>
                  </a:cubicBezTo>
                  <a:cubicBezTo>
                    <a:pt x="10212555" y="5014398"/>
                    <a:pt x="10216470" y="5035223"/>
                    <a:pt x="10219765" y="5056094"/>
                  </a:cubicBezTo>
                  <a:cubicBezTo>
                    <a:pt x="10251870" y="5259424"/>
                    <a:pt x="10226332" y="5084141"/>
                    <a:pt x="10246659" y="5226423"/>
                  </a:cubicBezTo>
                  <a:cubicBezTo>
                    <a:pt x="10249647" y="5274235"/>
                    <a:pt x="10251081" y="5322170"/>
                    <a:pt x="10255623" y="5369859"/>
                  </a:cubicBezTo>
                  <a:cubicBezTo>
                    <a:pt x="10257068" y="5385027"/>
                    <a:pt x="10262574" y="5399579"/>
                    <a:pt x="10264588" y="5414682"/>
                  </a:cubicBezTo>
                  <a:cubicBezTo>
                    <a:pt x="10268557" y="5444450"/>
                    <a:pt x="10263558" y="5476010"/>
                    <a:pt x="10273553" y="5504329"/>
                  </a:cubicBezTo>
                  <a:cubicBezTo>
                    <a:pt x="10282108" y="5528569"/>
                    <a:pt x="10303435" y="5546164"/>
                    <a:pt x="10318376" y="5567082"/>
                  </a:cubicBezTo>
                  <a:cubicBezTo>
                    <a:pt x="10315388" y="5653741"/>
                    <a:pt x="10322798" y="5741388"/>
                    <a:pt x="10309412" y="5827059"/>
                  </a:cubicBezTo>
                  <a:cubicBezTo>
                    <a:pt x="10307105" y="5841821"/>
                    <a:pt x="10281472" y="5841283"/>
                    <a:pt x="10273553" y="5853953"/>
                  </a:cubicBezTo>
                  <a:cubicBezTo>
                    <a:pt x="10265477" y="5866874"/>
                    <a:pt x="10274504" y="5887207"/>
                    <a:pt x="10264588" y="5898776"/>
                  </a:cubicBezTo>
                  <a:cubicBezTo>
                    <a:pt x="10170323" y="6008751"/>
                    <a:pt x="10188210" y="5952683"/>
                    <a:pt x="10094259" y="6015317"/>
                  </a:cubicBezTo>
                  <a:cubicBezTo>
                    <a:pt x="10071336" y="6030599"/>
                    <a:pt x="10050987" y="6049625"/>
                    <a:pt x="10031506" y="6069106"/>
                  </a:cubicBezTo>
                  <a:cubicBezTo>
                    <a:pt x="10015003" y="6085609"/>
                    <a:pt x="10006946" y="6111315"/>
                    <a:pt x="9986682" y="6122894"/>
                  </a:cubicBezTo>
                  <a:cubicBezTo>
                    <a:pt x="9962762" y="6136563"/>
                    <a:pt x="9932894" y="6134847"/>
                    <a:pt x="9906000" y="6140823"/>
                  </a:cubicBezTo>
                  <a:cubicBezTo>
                    <a:pt x="9879106" y="6155764"/>
                    <a:pt x="9854900" y="6177195"/>
                    <a:pt x="9825318" y="6185647"/>
                  </a:cubicBezTo>
                  <a:cubicBezTo>
                    <a:pt x="9753706" y="6206108"/>
                    <a:pt x="9731366" y="6197337"/>
                    <a:pt x="9672918" y="6185647"/>
                  </a:cubicBezTo>
                  <a:cubicBezTo>
                    <a:pt x="9622118" y="6188635"/>
                    <a:pt x="9571230" y="6190386"/>
                    <a:pt x="9520518" y="6194612"/>
                  </a:cubicBezTo>
                  <a:cubicBezTo>
                    <a:pt x="9499461" y="6196367"/>
                    <a:pt x="9478808" y="6201663"/>
                    <a:pt x="9457765" y="6203576"/>
                  </a:cubicBezTo>
                  <a:cubicBezTo>
                    <a:pt x="9413026" y="6207643"/>
                    <a:pt x="9368118" y="6209553"/>
                    <a:pt x="9323294" y="6212541"/>
                  </a:cubicBezTo>
                  <a:cubicBezTo>
                    <a:pt x="9119196" y="6253360"/>
                    <a:pt x="9313408" y="6221506"/>
                    <a:pt x="8928847" y="6221506"/>
                  </a:cubicBezTo>
                  <a:cubicBezTo>
                    <a:pt x="8800318" y="6221506"/>
                    <a:pt x="8671859" y="6227482"/>
                    <a:pt x="8543365" y="6230470"/>
                  </a:cubicBezTo>
                  <a:cubicBezTo>
                    <a:pt x="8069162" y="6223696"/>
                    <a:pt x="8077481" y="6261912"/>
                    <a:pt x="7781365" y="6194612"/>
                  </a:cubicBezTo>
                  <a:cubicBezTo>
                    <a:pt x="7603402" y="6154165"/>
                    <a:pt x="7874183" y="6201196"/>
                    <a:pt x="7611035" y="6158753"/>
                  </a:cubicBezTo>
                  <a:lnTo>
                    <a:pt x="7440706" y="6131859"/>
                  </a:lnTo>
                  <a:cubicBezTo>
                    <a:pt x="7363056" y="6100798"/>
                    <a:pt x="7427506" y="6122187"/>
                    <a:pt x="7324165" y="6104964"/>
                  </a:cubicBezTo>
                  <a:cubicBezTo>
                    <a:pt x="7294106" y="6099954"/>
                    <a:pt x="7264718" y="6091116"/>
                    <a:pt x="7234518" y="6087035"/>
                  </a:cubicBezTo>
                  <a:cubicBezTo>
                    <a:pt x="7154070" y="6076164"/>
                    <a:pt x="7073023" y="6070210"/>
                    <a:pt x="6992471" y="6060141"/>
                  </a:cubicBezTo>
                  <a:cubicBezTo>
                    <a:pt x="6977351" y="6058251"/>
                    <a:pt x="6962751" y="6053190"/>
                    <a:pt x="6947647" y="6051176"/>
                  </a:cubicBezTo>
                  <a:cubicBezTo>
                    <a:pt x="6917879" y="6047207"/>
                    <a:pt x="6887623" y="6047149"/>
                    <a:pt x="6858000" y="6042212"/>
                  </a:cubicBezTo>
                  <a:cubicBezTo>
                    <a:pt x="6779959" y="6029205"/>
                    <a:pt x="6702759" y="6011541"/>
                    <a:pt x="6624918" y="5997388"/>
                  </a:cubicBezTo>
                  <a:cubicBezTo>
                    <a:pt x="6604129" y="5993608"/>
                    <a:pt x="6583083" y="5991411"/>
                    <a:pt x="6562165" y="5988423"/>
                  </a:cubicBezTo>
                  <a:lnTo>
                    <a:pt x="5853953" y="5997388"/>
                  </a:lnTo>
                  <a:cubicBezTo>
                    <a:pt x="5829867" y="5997942"/>
                    <a:pt x="5806327" y="6006353"/>
                    <a:pt x="5782235" y="6006353"/>
                  </a:cubicBezTo>
                  <a:cubicBezTo>
                    <a:pt x="5623830" y="6006353"/>
                    <a:pt x="5465482" y="6000376"/>
                    <a:pt x="5307106" y="5997388"/>
                  </a:cubicBezTo>
                  <a:lnTo>
                    <a:pt x="4177553" y="6006353"/>
                  </a:lnTo>
                  <a:cubicBezTo>
                    <a:pt x="3931151" y="6009304"/>
                    <a:pt x="3812948" y="6015199"/>
                    <a:pt x="3585882" y="6024282"/>
                  </a:cubicBezTo>
                  <a:lnTo>
                    <a:pt x="3487271" y="6033247"/>
                  </a:lnTo>
                  <a:cubicBezTo>
                    <a:pt x="3463311" y="6035769"/>
                    <a:pt x="3439550" y="6040079"/>
                    <a:pt x="3415553" y="6042212"/>
                  </a:cubicBezTo>
                  <a:lnTo>
                    <a:pt x="3083859" y="6069106"/>
                  </a:lnTo>
                  <a:cubicBezTo>
                    <a:pt x="3024026" y="6074354"/>
                    <a:pt x="2964511" y="6083288"/>
                    <a:pt x="2904565" y="6087035"/>
                  </a:cubicBezTo>
                  <a:lnTo>
                    <a:pt x="2761129" y="6096000"/>
                  </a:lnTo>
                  <a:lnTo>
                    <a:pt x="2447365" y="6122894"/>
                  </a:lnTo>
                  <a:cubicBezTo>
                    <a:pt x="2387683" y="6127235"/>
                    <a:pt x="2327813" y="6128445"/>
                    <a:pt x="2268071" y="6131859"/>
                  </a:cubicBezTo>
                  <a:cubicBezTo>
                    <a:pt x="2178135" y="6136998"/>
                    <a:pt x="2106049" y="6142942"/>
                    <a:pt x="2017059" y="6149788"/>
                  </a:cubicBezTo>
                  <a:lnTo>
                    <a:pt x="1577788" y="6140823"/>
                  </a:lnTo>
                  <a:cubicBezTo>
                    <a:pt x="1556671" y="6140069"/>
                    <a:pt x="1536158" y="6132401"/>
                    <a:pt x="1515035" y="6131859"/>
                  </a:cubicBezTo>
                  <a:cubicBezTo>
                    <a:pt x="1302919" y="6126420"/>
                    <a:pt x="1090706" y="6125882"/>
                    <a:pt x="878541" y="6122894"/>
                  </a:cubicBezTo>
                  <a:cubicBezTo>
                    <a:pt x="866588" y="6119906"/>
                    <a:pt x="854529" y="6117314"/>
                    <a:pt x="842682" y="6113929"/>
                  </a:cubicBezTo>
                  <a:cubicBezTo>
                    <a:pt x="833596" y="6111333"/>
                    <a:pt x="825085" y="6106654"/>
                    <a:pt x="815788" y="6104964"/>
                  </a:cubicBezTo>
                  <a:cubicBezTo>
                    <a:pt x="792085" y="6100654"/>
                    <a:pt x="767977" y="6098988"/>
                    <a:pt x="744071" y="6096000"/>
                  </a:cubicBezTo>
                  <a:cubicBezTo>
                    <a:pt x="738094" y="6090023"/>
                    <a:pt x="734101" y="6080913"/>
                    <a:pt x="726141" y="6078070"/>
                  </a:cubicBezTo>
                  <a:cubicBezTo>
                    <a:pt x="691332" y="6065638"/>
                    <a:pt x="653845" y="6062201"/>
                    <a:pt x="618565" y="6051176"/>
                  </a:cubicBezTo>
                  <a:lnTo>
                    <a:pt x="475129" y="6006353"/>
                  </a:lnTo>
                  <a:cubicBezTo>
                    <a:pt x="417874" y="5988273"/>
                    <a:pt x="478716" y="6007877"/>
                    <a:pt x="394447" y="5961529"/>
                  </a:cubicBezTo>
                  <a:cubicBezTo>
                    <a:pt x="353463" y="5938988"/>
                    <a:pt x="309552" y="5921982"/>
                    <a:pt x="268941" y="5898776"/>
                  </a:cubicBezTo>
                  <a:cubicBezTo>
                    <a:pt x="194585" y="5856287"/>
                    <a:pt x="227737" y="5873691"/>
                    <a:pt x="170329" y="5844988"/>
                  </a:cubicBezTo>
                  <a:cubicBezTo>
                    <a:pt x="161364" y="5836023"/>
                    <a:pt x="153751" y="5825463"/>
                    <a:pt x="143435" y="5818094"/>
                  </a:cubicBezTo>
                  <a:cubicBezTo>
                    <a:pt x="132560" y="5810326"/>
                    <a:pt x="117842" y="5808719"/>
                    <a:pt x="107576" y="5800164"/>
                  </a:cubicBezTo>
                  <a:cubicBezTo>
                    <a:pt x="99299" y="5793267"/>
                    <a:pt x="97755" y="5780365"/>
                    <a:pt x="89647" y="5773270"/>
                  </a:cubicBezTo>
                  <a:cubicBezTo>
                    <a:pt x="73430" y="5759080"/>
                    <a:pt x="53512" y="5749769"/>
                    <a:pt x="35859" y="5737412"/>
                  </a:cubicBezTo>
                  <a:cubicBezTo>
                    <a:pt x="23619" y="5728844"/>
                    <a:pt x="11953" y="5719482"/>
                    <a:pt x="0" y="5710517"/>
                  </a:cubicBezTo>
                  <a:cubicBezTo>
                    <a:pt x="14941" y="5707529"/>
                    <a:pt x="29949" y="5704858"/>
                    <a:pt x="44823" y="5701553"/>
                  </a:cubicBezTo>
                  <a:cubicBezTo>
                    <a:pt x="56851" y="5698880"/>
                    <a:pt x="71970" y="5701300"/>
                    <a:pt x="80682" y="5692588"/>
                  </a:cubicBezTo>
                  <a:cubicBezTo>
                    <a:pt x="89394" y="5683876"/>
                    <a:pt x="86659" y="5668682"/>
                    <a:pt x="89647" y="5656729"/>
                  </a:cubicBezTo>
                  <a:cubicBezTo>
                    <a:pt x="80259" y="5591018"/>
                    <a:pt x="67235" y="5596965"/>
                    <a:pt x="62753" y="5585012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 rot="1713331" flipH="1">
              <a:off x="-1405386" y="2633779"/>
              <a:ext cx="6314450" cy="6566712"/>
            </a:xfrm>
            <a:custGeom>
              <a:avLst/>
              <a:gdLst>
                <a:gd name="connsiteX0" fmla="*/ 62753 w 10322798"/>
                <a:gd name="connsiteY0" fmla="*/ 5585012 h 6261912"/>
                <a:gd name="connsiteX1" fmla="*/ 62753 w 10322798"/>
                <a:gd name="connsiteY1" fmla="*/ 5585012 h 6261912"/>
                <a:gd name="connsiteX2" fmla="*/ 80682 w 10322798"/>
                <a:gd name="connsiteY2" fmla="*/ 5423647 h 6261912"/>
                <a:gd name="connsiteX3" fmla="*/ 98612 w 10322798"/>
                <a:gd name="connsiteY3" fmla="*/ 5405717 h 6261912"/>
                <a:gd name="connsiteX4" fmla="*/ 116541 w 10322798"/>
                <a:gd name="connsiteY4" fmla="*/ 5360894 h 6261912"/>
                <a:gd name="connsiteX5" fmla="*/ 188259 w 10322798"/>
                <a:gd name="connsiteY5" fmla="*/ 5208494 h 6261912"/>
                <a:gd name="connsiteX6" fmla="*/ 215153 w 10322798"/>
                <a:gd name="connsiteY6" fmla="*/ 5136776 h 6261912"/>
                <a:gd name="connsiteX7" fmla="*/ 224118 w 10322798"/>
                <a:gd name="connsiteY7" fmla="*/ 5109882 h 6261912"/>
                <a:gd name="connsiteX8" fmla="*/ 242047 w 10322798"/>
                <a:gd name="connsiteY8" fmla="*/ 5065059 h 6261912"/>
                <a:gd name="connsiteX9" fmla="*/ 295835 w 10322798"/>
                <a:gd name="connsiteY9" fmla="*/ 4984376 h 6261912"/>
                <a:gd name="connsiteX10" fmla="*/ 304800 w 10322798"/>
                <a:gd name="connsiteY10" fmla="*/ 4957482 h 6261912"/>
                <a:gd name="connsiteX11" fmla="*/ 358588 w 10322798"/>
                <a:gd name="connsiteY11" fmla="*/ 4912659 h 6261912"/>
                <a:gd name="connsiteX12" fmla="*/ 394447 w 10322798"/>
                <a:gd name="connsiteY12" fmla="*/ 4885764 h 6261912"/>
                <a:gd name="connsiteX13" fmla="*/ 537882 w 10322798"/>
                <a:gd name="connsiteY13" fmla="*/ 4778188 h 6261912"/>
                <a:gd name="connsiteX14" fmla="*/ 609600 w 10322798"/>
                <a:gd name="connsiteY14" fmla="*/ 4715435 h 6261912"/>
                <a:gd name="connsiteX15" fmla="*/ 645459 w 10322798"/>
                <a:gd name="connsiteY15" fmla="*/ 4697506 h 6261912"/>
                <a:gd name="connsiteX16" fmla="*/ 699247 w 10322798"/>
                <a:gd name="connsiteY16" fmla="*/ 4643717 h 6261912"/>
                <a:gd name="connsiteX17" fmla="*/ 744071 w 10322798"/>
                <a:gd name="connsiteY17" fmla="*/ 4607859 h 6261912"/>
                <a:gd name="connsiteX18" fmla="*/ 833718 w 10322798"/>
                <a:gd name="connsiteY18" fmla="*/ 4527176 h 6261912"/>
                <a:gd name="connsiteX19" fmla="*/ 905435 w 10322798"/>
                <a:gd name="connsiteY19" fmla="*/ 4437529 h 6261912"/>
                <a:gd name="connsiteX20" fmla="*/ 932329 w 10322798"/>
                <a:gd name="connsiteY20" fmla="*/ 4374776 h 6261912"/>
                <a:gd name="connsiteX21" fmla="*/ 959223 w 10322798"/>
                <a:gd name="connsiteY21" fmla="*/ 4303059 h 6261912"/>
                <a:gd name="connsiteX22" fmla="*/ 968188 w 10322798"/>
                <a:gd name="connsiteY22" fmla="*/ 4267200 h 6261912"/>
                <a:gd name="connsiteX23" fmla="*/ 986118 w 10322798"/>
                <a:gd name="connsiteY23" fmla="*/ 4240306 h 6261912"/>
                <a:gd name="connsiteX24" fmla="*/ 1004047 w 10322798"/>
                <a:gd name="connsiteY24" fmla="*/ 4204447 h 6261912"/>
                <a:gd name="connsiteX25" fmla="*/ 1048871 w 10322798"/>
                <a:gd name="connsiteY25" fmla="*/ 4123764 h 6261912"/>
                <a:gd name="connsiteX26" fmla="*/ 1066800 w 10322798"/>
                <a:gd name="connsiteY26" fmla="*/ 4043082 h 6261912"/>
                <a:gd name="connsiteX27" fmla="*/ 1084729 w 10322798"/>
                <a:gd name="connsiteY27" fmla="*/ 4016188 h 6261912"/>
                <a:gd name="connsiteX28" fmla="*/ 1093694 w 10322798"/>
                <a:gd name="connsiteY28" fmla="*/ 3989294 h 6261912"/>
                <a:gd name="connsiteX29" fmla="*/ 1120588 w 10322798"/>
                <a:gd name="connsiteY29" fmla="*/ 3962400 h 6261912"/>
                <a:gd name="connsiteX30" fmla="*/ 1138518 w 10322798"/>
                <a:gd name="connsiteY30" fmla="*/ 3926541 h 6261912"/>
                <a:gd name="connsiteX31" fmla="*/ 1201271 w 10322798"/>
                <a:gd name="connsiteY31" fmla="*/ 3899647 h 6261912"/>
                <a:gd name="connsiteX32" fmla="*/ 1255059 w 10322798"/>
                <a:gd name="connsiteY32" fmla="*/ 3854823 h 6261912"/>
                <a:gd name="connsiteX33" fmla="*/ 1290918 w 10322798"/>
                <a:gd name="connsiteY33" fmla="*/ 3827929 h 6261912"/>
                <a:gd name="connsiteX34" fmla="*/ 1398494 w 10322798"/>
                <a:gd name="connsiteY34" fmla="*/ 3774141 h 6261912"/>
                <a:gd name="connsiteX35" fmla="*/ 1434353 w 10322798"/>
                <a:gd name="connsiteY35" fmla="*/ 3756212 h 6261912"/>
                <a:gd name="connsiteX36" fmla="*/ 1497106 w 10322798"/>
                <a:gd name="connsiteY36" fmla="*/ 3711388 h 6261912"/>
                <a:gd name="connsiteX37" fmla="*/ 1524000 w 10322798"/>
                <a:gd name="connsiteY37" fmla="*/ 3684494 h 6261912"/>
                <a:gd name="connsiteX38" fmla="*/ 1577788 w 10322798"/>
                <a:gd name="connsiteY38" fmla="*/ 3648635 h 6261912"/>
                <a:gd name="connsiteX39" fmla="*/ 1631576 w 10322798"/>
                <a:gd name="connsiteY39" fmla="*/ 3612776 h 6261912"/>
                <a:gd name="connsiteX40" fmla="*/ 1667435 w 10322798"/>
                <a:gd name="connsiteY40" fmla="*/ 3585882 h 6261912"/>
                <a:gd name="connsiteX41" fmla="*/ 1873623 w 10322798"/>
                <a:gd name="connsiteY41" fmla="*/ 3460376 h 6261912"/>
                <a:gd name="connsiteX42" fmla="*/ 1882588 w 10322798"/>
                <a:gd name="connsiteY42" fmla="*/ 3433482 h 6261912"/>
                <a:gd name="connsiteX43" fmla="*/ 1918447 w 10322798"/>
                <a:gd name="connsiteY43" fmla="*/ 3406588 h 6261912"/>
                <a:gd name="connsiteX44" fmla="*/ 1963271 w 10322798"/>
                <a:gd name="connsiteY44" fmla="*/ 3361764 h 6261912"/>
                <a:gd name="connsiteX45" fmla="*/ 2008094 w 10322798"/>
                <a:gd name="connsiteY45" fmla="*/ 3316941 h 6261912"/>
                <a:gd name="connsiteX46" fmla="*/ 2043953 w 10322798"/>
                <a:gd name="connsiteY46" fmla="*/ 3290047 h 6261912"/>
                <a:gd name="connsiteX47" fmla="*/ 2079812 w 10322798"/>
                <a:gd name="connsiteY47" fmla="*/ 3245223 h 6261912"/>
                <a:gd name="connsiteX48" fmla="*/ 2142565 w 10322798"/>
                <a:gd name="connsiteY48" fmla="*/ 3182470 h 6261912"/>
                <a:gd name="connsiteX49" fmla="*/ 2178423 w 10322798"/>
                <a:gd name="connsiteY49" fmla="*/ 3146612 h 6261912"/>
                <a:gd name="connsiteX50" fmla="*/ 2250141 w 10322798"/>
                <a:gd name="connsiteY50" fmla="*/ 3092823 h 6261912"/>
                <a:gd name="connsiteX51" fmla="*/ 2268071 w 10322798"/>
                <a:gd name="connsiteY51" fmla="*/ 3056964 h 6261912"/>
                <a:gd name="connsiteX52" fmla="*/ 2393576 w 10322798"/>
                <a:gd name="connsiteY52" fmla="*/ 2886635 h 6261912"/>
                <a:gd name="connsiteX53" fmla="*/ 2501153 w 10322798"/>
                <a:gd name="connsiteY53" fmla="*/ 2796988 h 6261912"/>
                <a:gd name="connsiteX54" fmla="*/ 2528047 w 10322798"/>
                <a:gd name="connsiteY54" fmla="*/ 2770094 h 6261912"/>
                <a:gd name="connsiteX55" fmla="*/ 2563906 w 10322798"/>
                <a:gd name="connsiteY55" fmla="*/ 2716306 h 6261912"/>
                <a:gd name="connsiteX56" fmla="*/ 2626659 w 10322798"/>
                <a:gd name="connsiteY56" fmla="*/ 2680447 h 6261912"/>
                <a:gd name="connsiteX57" fmla="*/ 2680447 w 10322798"/>
                <a:gd name="connsiteY57" fmla="*/ 2626659 h 6261912"/>
                <a:gd name="connsiteX58" fmla="*/ 2707341 w 10322798"/>
                <a:gd name="connsiteY58" fmla="*/ 2599764 h 6261912"/>
                <a:gd name="connsiteX59" fmla="*/ 2761129 w 10322798"/>
                <a:gd name="connsiteY59" fmla="*/ 2581835 h 6261912"/>
                <a:gd name="connsiteX60" fmla="*/ 2796988 w 10322798"/>
                <a:gd name="connsiteY60" fmla="*/ 2563906 h 6261912"/>
                <a:gd name="connsiteX61" fmla="*/ 2850776 w 10322798"/>
                <a:gd name="connsiteY61" fmla="*/ 2510117 h 6261912"/>
                <a:gd name="connsiteX62" fmla="*/ 2922494 w 10322798"/>
                <a:gd name="connsiteY62" fmla="*/ 2465294 h 6261912"/>
                <a:gd name="connsiteX63" fmla="*/ 2949388 w 10322798"/>
                <a:gd name="connsiteY63" fmla="*/ 2438400 h 6261912"/>
                <a:gd name="connsiteX64" fmla="*/ 2994212 w 10322798"/>
                <a:gd name="connsiteY64" fmla="*/ 2402541 h 6261912"/>
                <a:gd name="connsiteX65" fmla="*/ 3056965 w 10322798"/>
                <a:gd name="connsiteY65" fmla="*/ 2339788 h 6261912"/>
                <a:gd name="connsiteX66" fmla="*/ 3074894 w 10322798"/>
                <a:gd name="connsiteY66" fmla="*/ 2312894 h 6261912"/>
                <a:gd name="connsiteX67" fmla="*/ 3110753 w 10322798"/>
                <a:gd name="connsiteY67" fmla="*/ 2277035 h 6261912"/>
                <a:gd name="connsiteX68" fmla="*/ 3200400 w 10322798"/>
                <a:gd name="connsiteY68" fmla="*/ 2169459 h 6261912"/>
                <a:gd name="connsiteX69" fmla="*/ 3209365 w 10322798"/>
                <a:gd name="connsiteY69" fmla="*/ 2142564 h 6261912"/>
                <a:gd name="connsiteX70" fmla="*/ 3307976 w 10322798"/>
                <a:gd name="connsiteY70" fmla="*/ 2043953 h 6261912"/>
                <a:gd name="connsiteX71" fmla="*/ 3325906 w 10322798"/>
                <a:gd name="connsiteY71" fmla="*/ 2026023 h 6261912"/>
                <a:gd name="connsiteX72" fmla="*/ 3388659 w 10322798"/>
                <a:gd name="connsiteY72" fmla="*/ 1981200 h 6261912"/>
                <a:gd name="connsiteX73" fmla="*/ 3397623 w 10322798"/>
                <a:gd name="connsiteY73" fmla="*/ 1954306 h 6261912"/>
                <a:gd name="connsiteX74" fmla="*/ 3433482 w 10322798"/>
                <a:gd name="connsiteY74" fmla="*/ 1945341 h 6261912"/>
                <a:gd name="connsiteX75" fmla="*/ 3594847 w 10322798"/>
                <a:gd name="connsiteY75" fmla="*/ 1927412 h 6261912"/>
                <a:gd name="connsiteX76" fmla="*/ 3729318 w 10322798"/>
                <a:gd name="connsiteY76" fmla="*/ 1900517 h 6261912"/>
                <a:gd name="connsiteX77" fmla="*/ 3756212 w 10322798"/>
                <a:gd name="connsiteY77" fmla="*/ 1882588 h 6261912"/>
                <a:gd name="connsiteX78" fmla="*/ 3792071 w 10322798"/>
                <a:gd name="connsiteY78" fmla="*/ 1855694 h 6261912"/>
                <a:gd name="connsiteX79" fmla="*/ 3827929 w 10322798"/>
                <a:gd name="connsiteY79" fmla="*/ 1846729 h 6261912"/>
                <a:gd name="connsiteX80" fmla="*/ 3863788 w 10322798"/>
                <a:gd name="connsiteY80" fmla="*/ 1819835 h 6261912"/>
                <a:gd name="connsiteX81" fmla="*/ 3881718 w 10322798"/>
                <a:gd name="connsiteY81" fmla="*/ 1801906 h 6261912"/>
                <a:gd name="connsiteX82" fmla="*/ 3908612 w 10322798"/>
                <a:gd name="connsiteY82" fmla="*/ 1792941 h 6261912"/>
                <a:gd name="connsiteX83" fmla="*/ 3953435 w 10322798"/>
                <a:gd name="connsiteY83" fmla="*/ 1775012 h 6261912"/>
                <a:gd name="connsiteX84" fmla="*/ 3971365 w 10322798"/>
                <a:gd name="connsiteY84" fmla="*/ 1757082 h 6261912"/>
                <a:gd name="connsiteX85" fmla="*/ 4078941 w 10322798"/>
                <a:gd name="connsiteY85" fmla="*/ 1766047 h 6261912"/>
                <a:gd name="connsiteX86" fmla="*/ 4150659 w 10322798"/>
                <a:gd name="connsiteY86" fmla="*/ 1783976 h 6261912"/>
                <a:gd name="connsiteX87" fmla="*/ 4213412 w 10322798"/>
                <a:gd name="connsiteY87" fmla="*/ 1766047 h 6261912"/>
                <a:gd name="connsiteX88" fmla="*/ 4249271 w 10322798"/>
                <a:gd name="connsiteY88" fmla="*/ 1730188 h 6261912"/>
                <a:gd name="connsiteX89" fmla="*/ 4491318 w 10322798"/>
                <a:gd name="connsiteY89" fmla="*/ 1550894 h 6261912"/>
                <a:gd name="connsiteX90" fmla="*/ 4572000 w 10322798"/>
                <a:gd name="connsiteY90" fmla="*/ 1479176 h 6261912"/>
                <a:gd name="connsiteX91" fmla="*/ 4616823 w 10322798"/>
                <a:gd name="connsiteY91" fmla="*/ 1434353 h 6261912"/>
                <a:gd name="connsiteX92" fmla="*/ 4652682 w 10322798"/>
                <a:gd name="connsiteY92" fmla="*/ 1389529 h 6261912"/>
                <a:gd name="connsiteX93" fmla="*/ 4697506 w 10322798"/>
                <a:gd name="connsiteY93" fmla="*/ 1353670 h 6261912"/>
                <a:gd name="connsiteX94" fmla="*/ 4787153 w 10322798"/>
                <a:gd name="connsiteY94" fmla="*/ 1255059 h 6261912"/>
                <a:gd name="connsiteX95" fmla="*/ 4831976 w 10322798"/>
                <a:gd name="connsiteY95" fmla="*/ 1228164 h 6261912"/>
                <a:gd name="connsiteX96" fmla="*/ 4858871 w 10322798"/>
                <a:gd name="connsiteY96" fmla="*/ 1201270 h 6261912"/>
                <a:gd name="connsiteX97" fmla="*/ 4876800 w 10322798"/>
                <a:gd name="connsiteY97" fmla="*/ 1174376 h 6261912"/>
                <a:gd name="connsiteX98" fmla="*/ 4903694 w 10322798"/>
                <a:gd name="connsiteY98" fmla="*/ 1165412 h 6261912"/>
                <a:gd name="connsiteX99" fmla="*/ 4966447 w 10322798"/>
                <a:gd name="connsiteY99" fmla="*/ 1111623 h 6261912"/>
                <a:gd name="connsiteX100" fmla="*/ 4993341 w 10322798"/>
                <a:gd name="connsiteY100" fmla="*/ 1075764 h 6261912"/>
                <a:gd name="connsiteX101" fmla="*/ 5136776 w 10322798"/>
                <a:gd name="connsiteY101" fmla="*/ 950259 h 6261912"/>
                <a:gd name="connsiteX102" fmla="*/ 5181600 w 10322798"/>
                <a:gd name="connsiteY102" fmla="*/ 932329 h 6261912"/>
                <a:gd name="connsiteX103" fmla="*/ 5208494 w 10322798"/>
                <a:gd name="connsiteY103" fmla="*/ 905435 h 6261912"/>
                <a:gd name="connsiteX104" fmla="*/ 5235388 w 10322798"/>
                <a:gd name="connsiteY104" fmla="*/ 896470 h 6261912"/>
                <a:gd name="connsiteX105" fmla="*/ 5262282 w 10322798"/>
                <a:gd name="connsiteY105" fmla="*/ 860612 h 6261912"/>
                <a:gd name="connsiteX106" fmla="*/ 5351929 w 10322798"/>
                <a:gd name="connsiteY106" fmla="*/ 806823 h 6261912"/>
                <a:gd name="connsiteX107" fmla="*/ 5432612 w 10322798"/>
                <a:gd name="connsiteY107" fmla="*/ 762000 h 6261912"/>
                <a:gd name="connsiteX108" fmla="*/ 5468471 w 10322798"/>
                <a:gd name="connsiteY108" fmla="*/ 717176 h 6261912"/>
                <a:gd name="connsiteX109" fmla="*/ 5504329 w 10322798"/>
                <a:gd name="connsiteY109" fmla="*/ 708212 h 6261912"/>
                <a:gd name="connsiteX110" fmla="*/ 5513294 w 10322798"/>
                <a:gd name="connsiteY110" fmla="*/ 681317 h 6261912"/>
                <a:gd name="connsiteX111" fmla="*/ 5638800 w 10322798"/>
                <a:gd name="connsiteY111" fmla="*/ 636494 h 6261912"/>
                <a:gd name="connsiteX112" fmla="*/ 5674659 w 10322798"/>
                <a:gd name="connsiteY112" fmla="*/ 600635 h 6261912"/>
                <a:gd name="connsiteX113" fmla="*/ 5710518 w 10322798"/>
                <a:gd name="connsiteY113" fmla="*/ 573741 h 6261912"/>
                <a:gd name="connsiteX114" fmla="*/ 5728447 w 10322798"/>
                <a:gd name="connsiteY114" fmla="*/ 537882 h 6261912"/>
                <a:gd name="connsiteX115" fmla="*/ 5800165 w 10322798"/>
                <a:gd name="connsiteY115" fmla="*/ 510988 h 6261912"/>
                <a:gd name="connsiteX116" fmla="*/ 5844988 w 10322798"/>
                <a:gd name="connsiteY116" fmla="*/ 412376 h 6261912"/>
                <a:gd name="connsiteX117" fmla="*/ 5862918 w 10322798"/>
                <a:gd name="connsiteY117" fmla="*/ 349623 h 6261912"/>
                <a:gd name="connsiteX118" fmla="*/ 5871882 w 10322798"/>
                <a:gd name="connsiteY118" fmla="*/ 322729 h 6261912"/>
                <a:gd name="connsiteX119" fmla="*/ 5889812 w 10322798"/>
                <a:gd name="connsiteY119" fmla="*/ 295835 h 6261912"/>
                <a:gd name="connsiteX120" fmla="*/ 5925671 w 10322798"/>
                <a:gd name="connsiteY120" fmla="*/ 277906 h 6261912"/>
                <a:gd name="connsiteX121" fmla="*/ 5961529 w 10322798"/>
                <a:gd name="connsiteY121" fmla="*/ 233082 h 6261912"/>
                <a:gd name="connsiteX122" fmla="*/ 6024282 w 10322798"/>
                <a:gd name="connsiteY122" fmla="*/ 161364 h 6261912"/>
                <a:gd name="connsiteX123" fmla="*/ 6033247 w 10322798"/>
                <a:gd name="connsiteY123" fmla="*/ 134470 h 6261912"/>
                <a:gd name="connsiteX124" fmla="*/ 6104965 w 10322798"/>
                <a:gd name="connsiteY124" fmla="*/ 53788 h 6261912"/>
                <a:gd name="connsiteX125" fmla="*/ 6158753 w 10322798"/>
                <a:gd name="connsiteY125" fmla="*/ 26894 h 6261912"/>
                <a:gd name="connsiteX126" fmla="*/ 6185647 w 10322798"/>
                <a:gd name="connsiteY126" fmla="*/ 17929 h 6261912"/>
                <a:gd name="connsiteX127" fmla="*/ 6275294 w 10322798"/>
                <a:gd name="connsiteY127" fmla="*/ 0 h 6261912"/>
                <a:gd name="connsiteX128" fmla="*/ 6391835 w 10322798"/>
                <a:gd name="connsiteY128" fmla="*/ 17929 h 6261912"/>
                <a:gd name="connsiteX129" fmla="*/ 6436659 w 10322798"/>
                <a:gd name="connsiteY129" fmla="*/ 35859 h 6261912"/>
                <a:gd name="connsiteX130" fmla="*/ 6472518 w 10322798"/>
                <a:gd name="connsiteY130" fmla="*/ 71717 h 6261912"/>
                <a:gd name="connsiteX131" fmla="*/ 6517341 w 10322798"/>
                <a:gd name="connsiteY131" fmla="*/ 107576 h 6261912"/>
                <a:gd name="connsiteX132" fmla="*/ 6580094 w 10322798"/>
                <a:gd name="connsiteY132" fmla="*/ 179294 h 6261912"/>
                <a:gd name="connsiteX133" fmla="*/ 6642847 w 10322798"/>
                <a:gd name="connsiteY133" fmla="*/ 233082 h 6261912"/>
                <a:gd name="connsiteX134" fmla="*/ 6687671 w 10322798"/>
                <a:gd name="connsiteY134" fmla="*/ 304800 h 6261912"/>
                <a:gd name="connsiteX135" fmla="*/ 6875929 w 10322798"/>
                <a:gd name="connsiteY135" fmla="*/ 493059 h 6261912"/>
                <a:gd name="connsiteX136" fmla="*/ 6947647 w 10322798"/>
                <a:gd name="connsiteY136" fmla="*/ 519953 h 6261912"/>
                <a:gd name="connsiteX137" fmla="*/ 7046259 w 10322798"/>
                <a:gd name="connsiteY137" fmla="*/ 564776 h 6261912"/>
                <a:gd name="connsiteX138" fmla="*/ 7109012 w 10322798"/>
                <a:gd name="connsiteY138" fmla="*/ 600635 h 6261912"/>
                <a:gd name="connsiteX139" fmla="*/ 7153835 w 10322798"/>
                <a:gd name="connsiteY139" fmla="*/ 618564 h 6261912"/>
                <a:gd name="connsiteX140" fmla="*/ 7207623 w 10322798"/>
                <a:gd name="connsiteY140" fmla="*/ 645459 h 6261912"/>
                <a:gd name="connsiteX141" fmla="*/ 7225553 w 10322798"/>
                <a:gd name="connsiteY141" fmla="*/ 663388 h 6261912"/>
                <a:gd name="connsiteX142" fmla="*/ 7261412 w 10322798"/>
                <a:gd name="connsiteY142" fmla="*/ 726141 h 6261912"/>
                <a:gd name="connsiteX143" fmla="*/ 7288306 w 10322798"/>
                <a:gd name="connsiteY143" fmla="*/ 744070 h 6261912"/>
                <a:gd name="connsiteX144" fmla="*/ 7315200 w 10322798"/>
                <a:gd name="connsiteY144" fmla="*/ 797859 h 6261912"/>
                <a:gd name="connsiteX145" fmla="*/ 7351059 w 10322798"/>
                <a:gd name="connsiteY145" fmla="*/ 824753 h 6261912"/>
                <a:gd name="connsiteX146" fmla="*/ 7386918 w 10322798"/>
                <a:gd name="connsiteY146" fmla="*/ 869576 h 6261912"/>
                <a:gd name="connsiteX147" fmla="*/ 7413812 w 10322798"/>
                <a:gd name="connsiteY147" fmla="*/ 923364 h 6261912"/>
                <a:gd name="connsiteX148" fmla="*/ 7440706 w 10322798"/>
                <a:gd name="connsiteY148" fmla="*/ 932329 h 6261912"/>
                <a:gd name="connsiteX149" fmla="*/ 7593106 w 10322798"/>
                <a:gd name="connsiteY149" fmla="*/ 1165412 h 6261912"/>
                <a:gd name="connsiteX150" fmla="*/ 7664823 w 10322798"/>
                <a:gd name="connsiteY150" fmla="*/ 1290917 h 6261912"/>
                <a:gd name="connsiteX151" fmla="*/ 7745506 w 10322798"/>
                <a:gd name="connsiteY151" fmla="*/ 1479176 h 6261912"/>
                <a:gd name="connsiteX152" fmla="*/ 7808259 w 10322798"/>
                <a:gd name="connsiteY152" fmla="*/ 1515035 h 6261912"/>
                <a:gd name="connsiteX153" fmla="*/ 7835153 w 10322798"/>
                <a:gd name="connsiteY153" fmla="*/ 1559859 h 6261912"/>
                <a:gd name="connsiteX154" fmla="*/ 7960659 w 10322798"/>
                <a:gd name="connsiteY154" fmla="*/ 1703294 h 6261912"/>
                <a:gd name="connsiteX155" fmla="*/ 8014447 w 10322798"/>
                <a:gd name="connsiteY155" fmla="*/ 1766047 h 6261912"/>
                <a:gd name="connsiteX156" fmla="*/ 8050306 w 10322798"/>
                <a:gd name="connsiteY156" fmla="*/ 1837764 h 6261912"/>
                <a:gd name="connsiteX157" fmla="*/ 8157882 w 10322798"/>
                <a:gd name="connsiteY157" fmla="*/ 1999129 h 6261912"/>
                <a:gd name="connsiteX158" fmla="*/ 8175812 w 10322798"/>
                <a:gd name="connsiteY158" fmla="*/ 2017059 h 6261912"/>
                <a:gd name="connsiteX159" fmla="*/ 8292353 w 10322798"/>
                <a:gd name="connsiteY159" fmla="*/ 2124635 h 6261912"/>
                <a:gd name="connsiteX160" fmla="*/ 8399929 w 10322798"/>
                <a:gd name="connsiteY160" fmla="*/ 2294964 h 6261912"/>
                <a:gd name="connsiteX161" fmla="*/ 8516471 w 10322798"/>
                <a:gd name="connsiteY161" fmla="*/ 2420470 h 6261912"/>
                <a:gd name="connsiteX162" fmla="*/ 8516471 w 10322798"/>
                <a:gd name="connsiteY162" fmla="*/ 2420470 h 6261912"/>
                <a:gd name="connsiteX163" fmla="*/ 8641976 w 10322798"/>
                <a:gd name="connsiteY163" fmla="*/ 2572870 h 6261912"/>
                <a:gd name="connsiteX164" fmla="*/ 8659906 w 10322798"/>
                <a:gd name="connsiteY164" fmla="*/ 2599764 h 6261912"/>
                <a:gd name="connsiteX165" fmla="*/ 8686800 w 10322798"/>
                <a:gd name="connsiteY165" fmla="*/ 2644588 h 6261912"/>
                <a:gd name="connsiteX166" fmla="*/ 8767482 w 10322798"/>
                <a:gd name="connsiteY166" fmla="*/ 2734235 h 6261912"/>
                <a:gd name="connsiteX167" fmla="*/ 8857129 w 10322798"/>
                <a:gd name="connsiteY167" fmla="*/ 2841812 h 6261912"/>
                <a:gd name="connsiteX168" fmla="*/ 8875059 w 10322798"/>
                <a:gd name="connsiteY168" fmla="*/ 2859741 h 6261912"/>
                <a:gd name="connsiteX169" fmla="*/ 8919882 w 10322798"/>
                <a:gd name="connsiteY169" fmla="*/ 2940423 h 6261912"/>
                <a:gd name="connsiteX170" fmla="*/ 8964706 w 10322798"/>
                <a:gd name="connsiteY170" fmla="*/ 2994212 h 6261912"/>
                <a:gd name="connsiteX171" fmla="*/ 8991600 w 10322798"/>
                <a:gd name="connsiteY171" fmla="*/ 3030070 h 6261912"/>
                <a:gd name="connsiteX172" fmla="*/ 9161929 w 10322798"/>
                <a:gd name="connsiteY172" fmla="*/ 3209364 h 6261912"/>
                <a:gd name="connsiteX173" fmla="*/ 9224682 w 10322798"/>
                <a:gd name="connsiteY173" fmla="*/ 3299012 h 6261912"/>
                <a:gd name="connsiteX174" fmla="*/ 9260541 w 10322798"/>
                <a:gd name="connsiteY174" fmla="*/ 3334870 h 6261912"/>
                <a:gd name="connsiteX175" fmla="*/ 9287435 w 10322798"/>
                <a:gd name="connsiteY175" fmla="*/ 3370729 h 6261912"/>
                <a:gd name="connsiteX176" fmla="*/ 9332259 w 10322798"/>
                <a:gd name="connsiteY176" fmla="*/ 3415553 h 6261912"/>
                <a:gd name="connsiteX177" fmla="*/ 9368118 w 10322798"/>
                <a:gd name="connsiteY177" fmla="*/ 3442447 h 6261912"/>
                <a:gd name="connsiteX178" fmla="*/ 9421906 w 10322798"/>
                <a:gd name="connsiteY178" fmla="*/ 3514164 h 6261912"/>
                <a:gd name="connsiteX179" fmla="*/ 9574306 w 10322798"/>
                <a:gd name="connsiteY179" fmla="*/ 3648635 h 6261912"/>
                <a:gd name="connsiteX180" fmla="*/ 9592235 w 10322798"/>
                <a:gd name="connsiteY180" fmla="*/ 3693459 h 6261912"/>
                <a:gd name="connsiteX181" fmla="*/ 9628094 w 10322798"/>
                <a:gd name="connsiteY181" fmla="*/ 3729317 h 6261912"/>
                <a:gd name="connsiteX182" fmla="*/ 9717741 w 10322798"/>
                <a:gd name="connsiteY182" fmla="*/ 3783106 h 6261912"/>
                <a:gd name="connsiteX183" fmla="*/ 9771529 w 10322798"/>
                <a:gd name="connsiteY183" fmla="*/ 3845859 h 6261912"/>
                <a:gd name="connsiteX184" fmla="*/ 9816353 w 10322798"/>
                <a:gd name="connsiteY184" fmla="*/ 3881717 h 6261912"/>
                <a:gd name="connsiteX185" fmla="*/ 9852212 w 10322798"/>
                <a:gd name="connsiteY185" fmla="*/ 3962400 h 6261912"/>
                <a:gd name="connsiteX186" fmla="*/ 9888071 w 10322798"/>
                <a:gd name="connsiteY186" fmla="*/ 3998259 h 6261912"/>
                <a:gd name="connsiteX187" fmla="*/ 9923929 w 10322798"/>
                <a:gd name="connsiteY187" fmla="*/ 4043082 h 6261912"/>
                <a:gd name="connsiteX188" fmla="*/ 9941859 w 10322798"/>
                <a:gd name="connsiteY188" fmla="*/ 4061012 h 6261912"/>
                <a:gd name="connsiteX189" fmla="*/ 10013576 w 10322798"/>
                <a:gd name="connsiteY189" fmla="*/ 4150659 h 6261912"/>
                <a:gd name="connsiteX190" fmla="*/ 10103223 w 10322798"/>
                <a:gd name="connsiteY190" fmla="*/ 4455459 h 6261912"/>
                <a:gd name="connsiteX191" fmla="*/ 10130118 w 10322798"/>
                <a:gd name="connsiteY191" fmla="*/ 4518212 h 6261912"/>
                <a:gd name="connsiteX192" fmla="*/ 10148047 w 10322798"/>
                <a:gd name="connsiteY192" fmla="*/ 4589929 h 6261912"/>
                <a:gd name="connsiteX193" fmla="*/ 10157012 w 10322798"/>
                <a:gd name="connsiteY193" fmla="*/ 4634753 h 6261912"/>
                <a:gd name="connsiteX194" fmla="*/ 10183906 w 10322798"/>
                <a:gd name="connsiteY194" fmla="*/ 4688541 h 6261912"/>
                <a:gd name="connsiteX195" fmla="*/ 10192871 w 10322798"/>
                <a:gd name="connsiteY195" fmla="*/ 4805082 h 6261912"/>
                <a:gd name="connsiteX196" fmla="*/ 10201835 w 10322798"/>
                <a:gd name="connsiteY196" fmla="*/ 4840941 h 6261912"/>
                <a:gd name="connsiteX197" fmla="*/ 10210800 w 10322798"/>
                <a:gd name="connsiteY197" fmla="*/ 4993341 h 6261912"/>
                <a:gd name="connsiteX198" fmla="*/ 10219765 w 10322798"/>
                <a:gd name="connsiteY198" fmla="*/ 5056094 h 6261912"/>
                <a:gd name="connsiteX199" fmla="*/ 10246659 w 10322798"/>
                <a:gd name="connsiteY199" fmla="*/ 5226423 h 6261912"/>
                <a:gd name="connsiteX200" fmla="*/ 10255623 w 10322798"/>
                <a:gd name="connsiteY200" fmla="*/ 5369859 h 6261912"/>
                <a:gd name="connsiteX201" fmla="*/ 10264588 w 10322798"/>
                <a:gd name="connsiteY201" fmla="*/ 5414682 h 6261912"/>
                <a:gd name="connsiteX202" fmla="*/ 10273553 w 10322798"/>
                <a:gd name="connsiteY202" fmla="*/ 5504329 h 6261912"/>
                <a:gd name="connsiteX203" fmla="*/ 10318376 w 10322798"/>
                <a:gd name="connsiteY203" fmla="*/ 5567082 h 6261912"/>
                <a:gd name="connsiteX204" fmla="*/ 10309412 w 10322798"/>
                <a:gd name="connsiteY204" fmla="*/ 5827059 h 6261912"/>
                <a:gd name="connsiteX205" fmla="*/ 10273553 w 10322798"/>
                <a:gd name="connsiteY205" fmla="*/ 5853953 h 6261912"/>
                <a:gd name="connsiteX206" fmla="*/ 10264588 w 10322798"/>
                <a:gd name="connsiteY206" fmla="*/ 5898776 h 6261912"/>
                <a:gd name="connsiteX207" fmla="*/ 10094259 w 10322798"/>
                <a:gd name="connsiteY207" fmla="*/ 6015317 h 6261912"/>
                <a:gd name="connsiteX208" fmla="*/ 10031506 w 10322798"/>
                <a:gd name="connsiteY208" fmla="*/ 6069106 h 6261912"/>
                <a:gd name="connsiteX209" fmla="*/ 9986682 w 10322798"/>
                <a:gd name="connsiteY209" fmla="*/ 6122894 h 6261912"/>
                <a:gd name="connsiteX210" fmla="*/ 9906000 w 10322798"/>
                <a:gd name="connsiteY210" fmla="*/ 6140823 h 6261912"/>
                <a:gd name="connsiteX211" fmla="*/ 9825318 w 10322798"/>
                <a:gd name="connsiteY211" fmla="*/ 6185647 h 6261912"/>
                <a:gd name="connsiteX212" fmla="*/ 9672918 w 10322798"/>
                <a:gd name="connsiteY212" fmla="*/ 6185647 h 6261912"/>
                <a:gd name="connsiteX213" fmla="*/ 9520518 w 10322798"/>
                <a:gd name="connsiteY213" fmla="*/ 6194612 h 6261912"/>
                <a:gd name="connsiteX214" fmla="*/ 9457765 w 10322798"/>
                <a:gd name="connsiteY214" fmla="*/ 6203576 h 6261912"/>
                <a:gd name="connsiteX215" fmla="*/ 9323294 w 10322798"/>
                <a:gd name="connsiteY215" fmla="*/ 6212541 h 6261912"/>
                <a:gd name="connsiteX216" fmla="*/ 8928847 w 10322798"/>
                <a:gd name="connsiteY216" fmla="*/ 6221506 h 6261912"/>
                <a:gd name="connsiteX217" fmla="*/ 8543365 w 10322798"/>
                <a:gd name="connsiteY217" fmla="*/ 6230470 h 6261912"/>
                <a:gd name="connsiteX218" fmla="*/ 7781365 w 10322798"/>
                <a:gd name="connsiteY218" fmla="*/ 6194612 h 6261912"/>
                <a:gd name="connsiteX219" fmla="*/ 7611035 w 10322798"/>
                <a:gd name="connsiteY219" fmla="*/ 6158753 h 6261912"/>
                <a:gd name="connsiteX220" fmla="*/ 7440706 w 10322798"/>
                <a:gd name="connsiteY220" fmla="*/ 6131859 h 6261912"/>
                <a:gd name="connsiteX221" fmla="*/ 7324165 w 10322798"/>
                <a:gd name="connsiteY221" fmla="*/ 6104964 h 6261912"/>
                <a:gd name="connsiteX222" fmla="*/ 7234518 w 10322798"/>
                <a:gd name="connsiteY222" fmla="*/ 6087035 h 6261912"/>
                <a:gd name="connsiteX223" fmla="*/ 6992471 w 10322798"/>
                <a:gd name="connsiteY223" fmla="*/ 6060141 h 6261912"/>
                <a:gd name="connsiteX224" fmla="*/ 6947647 w 10322798"/>
                <a:gd name="connsiteY224" fmla="*/ 6051176 h 6261912"/>
                <a:gd name="connsiteX225" fmla="*/ 6858000 w 10322798"/>
                <a:gd name="connsiteY225" fmla="*/ 6042212 h 6261912"/>
                <a:gd name="connsiteX226" fmla="*/ 6624918 w 10322798"/>
                <a:gd name="connsiteY226" fmla="*/ 5997388 h 6261912"/>
                <a:gd name="connsiteX227" fmla="*/ 6562165 w 10322798"/>
                <a:gd name="connsiteY227" fmla="*/ 5988423 h 6261912"/>
                <a:gd name="connsiteX228" fmla="*/ 5853953 w 10322798"/>
                <a:gd name="connsiteY228" fmla="*/ 5997388 h 6261912"/>
                <a:gd name="connsiteX229" fmla="*/ 5782235 w 10322798"/>
                <a:gd name="connsiteY229" fmla="*/ 6006353 h 6261912"/>
                <a:gd name="connsiteX230" fmla="*/ 5307106 w 10322798"/>
                <a:gd name="connsiteY230" fmla="*/ 5997388 h 6261912"/>
                <a:gd name="connsiteX231" fmla="*/ 4177553 w 10322798"/>
                <a:gd name="connsiteY231" fmla="*/ 6006353 h 6261912"/>
                <a:gd name="connsiteX232" fmla="*/ 3585882 w 10322798"/>
                <a:gd name="connsiteY232" fmla="*/ 6024282 h 6261912"/>
                <a:gd name="connsiteX233" fmla="*/ 3487271 w 10322798"/>
                <a:gd name="connsiteY233" fmla="*/ 6033247 h 6261912"/>
                <a:gd name="connsiteX234" fmla="*/ 3415553 w 10322798"/>
                <a:gd name="connsiteY234" fmla="*/ 6042212 h 6261912"/>
                <a:gd name="connsiteX235" fmla="*/ 3083859 w 10322798"/>
                <a:gd name="connsiteY235" fmla="*/ 6069106 h 6261912"/>
                <a:gd name="connsiteX236" fmla="*/ 2904565 w 10322798"/>
                <a:gd name="connsiteY236" fmla="*/ 6087035 h 6261912"/>
                <a:gd name="connsiteX237" fmla="*/ 2761129 w 10322798"/>
                <a:gd name="connsiteY237" fmla="*/ 6096000 h 6261912"/>
                <a:gd name="connsiteX238" fmla="*/ 2447365 w 10322798"/>
                <a:gd name="connsiteY238" fmla="*/ 6122894 h 6261912"/>
                <a:gd name="connsiteX239" fmla="*/ 2268071 w 10322798"/>
                <a:gd name="connsiteY239" fmla="*/ 6131859 h 6261912"/>
                <a:gd name="connsiteX240" fmla="*/ 2017059 w 10322798"/>
                <a:gd name="connsiteY240" fmla="*/ 6149788 h 6261912"/>
                <a:gd name="connsiteX241" fmla="*/ 1577788 w 10322798"/>
                <a:gd name="connsiteY241" fmla="*/ 6140823 h 6261912"/>
                <a:gd name="connsiteX242" fmla="*/ 1515035 w 10322798"/>
                <a:gd name="connsiteY242" fmla="*/ 6131859 h 6261912"/>
                <a:gd name="connsiteX243" fmla="*/ 878541 w 10322798"/>
                <a:gd name="connsiteY243" fmla="*/ 6122894 h 6261912"/>
                <a:gd name="connsiteX244" fmla="*/ 842682 w 10322798"/>
                <a:gd name="connsiteY244" fmla="*/ 6113929 h 6261912"/>
                <a:gd name="connsiteX245" fmla="*/ 815788 w 10322798"/>
                <a:gd name="connsiteY245" fmla="*/ 6104964 h 6261912"/>
                <a:gd name="connsiteX246" fmla="*/ 744071 w 10322798"/>
                <a:gd name="connsiteY246" fmla="*/ 6096000 h 6261912"/>
                <a:gd name="connsiteX247" fmla="*/ 726141 w 10322798"/>
                <a:gd name="connsiteY247" fmla="*/ 6078070 h 6261912"/>
                <a:gd name="connsiteX248" fmla="*/ 618565 w 10322798"/>
                <a:gd name="connsiteY248" fmla="*/ 6051176 h 6261912"/>
                <a:gd name="connsiteX249" fmla="*/ 475129 w 10322798"/>
                <a:gd name="connsiteY249" fmla="*/ 6006353 h 6261912"/>
                <a:gd name="connsiteX250" fmla="*/ 394447 w 10322798"/>
                <a:gd name="connsiteY250" fmla="*/ 5961529 h 6261912"/>
                <a:gd name="connsiteX251" fmla="*/ 268941 w 10322798"/>
                <a:gd name="connsiteY251" fmla="*/ 5898776 h 6261912"/>
                <a:gd name="connsiteX252" fmla="*/ 170329 w 10322798"/>
                <a:gd name="connsiteY252" fmla="*/ 5844988 h 6261912"/>
                <a:gd name="connsiteX253" fmla="*/ 143435 w 10322798"/>
                <a:gd name="connsiteY253" fmla="*/ 5818094 h 6261912"/>
                <a:gd name="connsiteX254" fmla="*/ 107576 w 10322798"/>
                <a:gd name="connsiteY254" fmla="*/ 5800164 h 6261912"/>
                <a:gd name="connsiteX255" fmla="*/ 89647 w 10322798"/>
                <a:gd name="connsiteY255" fmla="*/ 5773270 h 6261912"/>
                <a:gd name="connsiteX256" fmla="*/ 35859 w 10322798"/>
                <a:gd name="connsiteY256" fmla="*/ 5737412 h 6261912"/>
                <a:gd name="connsiteX257" fmla="*/ 0 w 10322798"/>
                <a:gd name="connsiteY257" fmla="*/ 5710517 h 6261912"/>
                <a:gd name="connsiteX258" fmla="*/ 44823 w 10322798"/>
                <a:gd name="connsiteY258" fmla="*/ 5701553 h 6261912"/>
                <a:gd name="connsiteX259" fmla="*/ 80682 w 10322798"/>
                <a:gd name="connsiteY259" fmla="*/ 5692588 h 6261912"/>
                <a:gd name="connsiteX260" fmla="*/ 89647 w 10322798"/>
                <a:gd name="connsiteY260" fmla="*/ 5656729 h 6261912"/>
                <a:gd name="connsiteX261" fmla="*/ 62753 w 10322798"/>
                <a:gd name="connsiteY261" fmla="*/ 5585012 h 626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</a:cxnLst>
              <a:rect l="l" t="t" r="r" b="b"/>
              <a:pathLst>
                <a:path w="10322798" h="6261912">
                  <a:moveTo>
                    <a:pt x="62753" y="5585012"/>
                  </a:moveTo>
                  <a:lnTo>
                    <a:pt x="62753" y="5585012"/>
                  </a:lnTo>
                  <a:cubicBezTo>
                    <a:pt x="68729" y="5531224"/>
                    <a:pt x="70068" y="5476715"/>
                    <a:pt x="80682" y="5423647"/>
                  </a:cubicBezTo>
                  <a:cubicBezTo>
                    <a:pt x="82340" y="5415359"/>
                    <a:pt x="94418" y="5413056"/>
                    <a:pt x="98612" y="5405717"/>
                  </a:cubicBezTo>
                  <a:cubicBezTo>
                    <a:pt x="106596" y="5391745"/>
                    <a:pt x="109689" y="5375454"/>
                    <a:pt x="116541" y="5360894"/>
                  </a:cubicBezTo>
                  <a:cubicBezTo>
                    <a:pt x="197861" y="5188088"/>
                    <a:pt x="147277" y="5310946"/>
                    <a:pt x="188259" y="5208494"/>
                  </a:cubicBezTo>
                  <a:cubicBezTo>
                    <a:pt x="205553" y="5122017"/>
                    <a:pt x="184375" y="5198331"/>
                    <a:pt x="215153" y="5136776"/>
                  </a:cubicBezTo>
                  <a:cubicBezTo>
                    <a:pt x="219379" y="5128324"/>
                    <a:pt x="220800" y="5118730"/>
                    <a:pt x="224118" y="5109882"/>
                  </a:cubicBezTo>
                  <a:cubicBezTo>
                    <a:pt x="229768" y="5094815"/>
                    <a:pt x="234850" y="5079452"/>
                    <a:pt x="242047" y="5065059"/>
                  </a:cubicBezTo>
                  <a:cubicBezTo>
                    <a:pt x="272085" y="5004982"/>
                    <a:pt x="264384" y="5015829"/>
                    <a:pt x="295835" y="4984376"/>
                  </a:cubicBezTo>
                  <a:cubicBezTo>
                    <a:pt x="298823" y="4975411"/>
                    <a:pt x="299558" y="4965345"/>
                    <a:pt x="304800" y="4957482"/>
                  </a:cubicBezTo>
                  <a:cubicBezTo>
                    <a:pt x="320021" y="4934650"/>
                    <a:pt x="337539" y="4927694"/>
                    <a:pt x="358588" y="4912659"/>
                  </a:cubicBezTo>
                  <a:cubicBezTo>
                    <a:pt x="370746" y="4903974"/>
                    <a:pt x="383156" y="4895550"/>
                    <a:pt x="394447" y="4885764"/>
                  </a:cubicBezTo>
                  <a:cubicBezTo>
                    <a:pt x="515012" y="4781274"/>
                    <a:pt x="448174" y="4814071"/>
                    <a:pt x="537882" y="4778188"/>
                  </a:cubicBezTo>
                  <a:cubicBezTo>
                    <a:pt x="563802" y="4752268"/>
                    <a:pt x="576766" y="4737324"/>
                    <a:pt x="609600" y="4715435"/>
                  </a:cubicBezTo>
                  <a:cubicBezTo>
                    <a:pt x="620719" y="4708022"/>
                    <a:pt x="633506" y="4703482"/>
                    <a:pt x="645459" y="4697506"/>
                  </a:cubicBezTo>
                  <a:cubicBezTo>
                    <a:pt x="663388" y="4679576"/>
                    <a:pt x="679447" y="4659557"/>
                    <a:pt x="699247" y="4643717"/>
                  </a:cubicBezTo>
                  <a:cubicBezTo>
                    <a:pt x="714188" y="4631764"/>
                    <a:pt x="730541" y="4621389"/>
                    <a:pt x="744071" y="4607859"/>
                  </a:cubicBezTo>
                  <a:cubicBezTo>
                    <a:pt x="827388" y="4524543"/>
                    <a:pt x="763113" y="4562480"/>
                    <a:pt x="833718" y="4527176"/>
                  </a:cubicBezTo>
                  <a:cubicBezTo>
                    <a:pt x="857624" y="4497294"/>
                    <a:pt x="896153" y="4474654"/>
                    <a:pt x="905435" y="4437529"/>
                  </a:cubicBezTo>
                  <a:cubicBezTo>
                    <a:pt x="928026" y="4347166"/>
                    <a:pt x="897935" y="4450443"/>
                    <a:pt x="932329" y="4374776"/>
                  </a:cubicBezTo>
                  <a:cubicBezTo>
                    <a:pt x="942894" y="4351533"/>
                    <a:pt x="951149" y="4327280"/>
                    <a:pt x="959223" y="4303059"/>
                  </a:cubicBezTo>
                  <a:cubicBezTo>
                    <a:pt x="963119" y="4291370"/>
                    <a:pt x="963334" y="4278525"/>
                    <a:pt x="968188" y="4267200"/>
                  </a:cubicBezTo>
                  <a:cubicBezTo>
                    <a:pt x="972432" y="4257297"/>
                    <a:pt x="980772" y="4249661"/>
                    <a:pt x="986118" y="4240306"/>
                  </a:cubicBezTo>
                  <a:cubicBezTo>
                    <a:pt x="992748" y="4228703"/>
                    <a:pt x="997417" y="4216050"/>
                    <a:pt x="1004047" y="4204447"/>
                  </a:cubicBezTo>
                  <a:cubicBezTo>
                    <a:pt x="1039097" y="4143108"/>
                    <a:pt x="1005991" y="4220243"/>
                    <a:pt x="1048871" y="4123764"/>
                  </a:cubicBezTo>
                  <a:cubicBezTo>
                    <a:pt x="1070738" y="4074562"/>
                    <a:pt x="1042517" y="4115931"/>
                    <a:pt x="1066800" y="4043082"/>
                  </a:cubicBezTo>
                  <a:cubicBezTo>
                    <a:pt x="1070207" y="4032861"/>
                    <a:pt x="1079911" y="4025825"/>
                    <a:pt x="1084729" y="4016188"/>
                  </a:cubicBezTo>
                  <a:cubicBezTo>
                    <a:pt x="1088955" y="4007736"/>
                    <a:pt x="1088452" y="3997157"/>
                    <a:pt x="1093694" y="3989294"/>
                  </a:cubicBezTo>
                  <a:cubicBezTo>
                    <a:pt x="1100727" y="3978745"/>
                    <a:pt x="1113219" y="3972716"/>
                    <a:pt x="1120588" y="3962400"/>
                  </a:cubicBezTo>
                  <a:cubicBezTo>
                    <a:pt x="1128356" y="3951525"/>
                    <a:pt x="1127969" y="3934746"/>
                    <a:pt x="1138518" y="3926541"/>
                  </a:cubicBezTo>
                  <a:cubicBezTo>
                    <a:pt x="1156482" y="3912569"/>
                    <a:pt x="1180353" y="3908612"/>
                    <a:pt x="1201271" y="3899647"/>
                  </a:cubicBezTo>
                  <a:cubicBezTo>
                    <a:pt x="1231852" y="3853774"/>
                    <a:pt x="1203065" y="3887320"/>
                    <a:pt x="1255059" y="3854823"/>
                  </a:cubicBezTo>
                  <a:cubicBezTo>
                    <a:pt x="1267729" y="3846904"/>
                    <a:pt x="1278012" y="3835457"/>
                    <a:pt x="1290918" y="3827929"/>
                  </a:cubicBezTo>
                  <a:cubicBezTo>
                    <a:pt x="1290939" y="3827917"/>
                    <a:pt x="1380554" y="3783111"/>
                    <a:pt x="1398494" y="3774141"/>
                  </a:cubicBezTo>
                  <a:cubicBezTo>
                    <a:pt x="1410447" y="3768165"/>
                    <a:pt x="1423478" y="3763980"/>
                    <a:pt x="1434353" y="3756212"/>
                  </a:cubicBezTo>
                  <a:cubicBezTo>
                    <a:pt x="1455271" y="3741271"/>
                    <a:pt x="1477033" y="3727446"/>
                    <a:pt x="1497106" y="3711388"/>
                  </a:cubicBezTo>
                  <a:cubicBezTo>
                    <a:pt x="1507006" y="3703468"/>
                    <a:pt x="1513993" y="3692278"/>
                    <a:pt x="1524000" y="3684494"/>
                  </a:cubicBezTo>
                  <a:cubicBezTo>
                    <a:pt x="1541009" y="3671264"/>
                    <a:pt x="1562551" y="3663872"/>
                    <a:pt x="1577788" y="3648635"/>
                  </a:cubicBezTo>
                  <a:cubicBezTo>
                    <a:pt x="1611364" y="3615059"/>
                    <a:pt x="1592655" y="3625750"/>
                    <a:pt x="1631576" y="3612776"/>
                  </a:cubicBezTo>
                  <a:cubicBezTo>
                    <a:pt x="1643529" y="3603811"/>
                    <a:pt x="1654791" y="3593843"/>
                    <a:pt x="1667435" y="3585882"/>
                  </a:cubicBezTo>
                  <a:cubicBezTo>
                    <a:pt x="1735523" y="3543011"/>
                    <a:pt x="1807965" y="3506884"/>
                    <a:pt x="1873623" y="3460376"/>
                  </a:cubicBezTo>
                  <a:cubicBezTo>
                    <a:pt x="1881334" y="3454914"/>
                    <a:pt x="1876538" y="3440741"/>
                    <a:pt x="1882588" y="3433482"/>
                  </a:cubicBezTo>
                  <a:cubicBezTo>
                    <a:pt x="1892153" y="3422004"/>
                    <a:pt x="1907280" y="3416514"/>
                    <a:pt x="1918447" y="3406588"/>
                  </a:cubicBezTo>
                  <a:cubicBezTo>
                    <a:pt x="1934240" y="3392550"/>
                    <a:pt x="1948330" y="3376705"/>
                    <a:pt x="1963271" y="3361764"/>
                  </a:cubicBezTo>
                  <a:cubicBezTo>
                    <a:pt x="1978212" y="3346823"/>
                    <a:pt x="1991190" y="3329619"/>
                    <a:pt x="2008094" y="3316941"/>
                  </a:cubicBezTo>
                  <a:cubicBezTo>
                    <a:pt x="2020047" y="3307976"/>
                    <a:pt x="2033388" y="3300612"/>
                    <a:pt x="2043953" y="3290047"/>
                  </a:cubicBezTo>
                  <a:cubicBezTo>
                    <a:pt x="2057483" y="3276517"/>
                    <a:pt x="2066883" y="3259328"/>
                    <a:pt x="2079812" y="3245223"/>
                  </a:cubicBezTo>
                  <a:cubicBezTo>
                    <a:pt x="2099801" y="3223416"/>
                    <a:pt x="2121647" y="3203388"/>
                    <a:pt x="2142565" y="3182470"/>
                  </a:cubicBezTo>
                  <a:cubicBezTo>
                    <a:pt x="2154518" y="3170517"/>
                    <a:pt x="2164900" y="3156754"/>
                    <a:pt x="2178423" y="3146612"/>
                  </a:cubicBezTo>
                  <a:lnTo>
                    <a:pt x="2250141" y="3092823"/>
                  </a:lnTo>
                  <a:cubicBezTo>
                    <a:pt x="2256118" y="3080870"/>
                    <a:pt x="2262807" y="3069247"/>
                    <a:pt x="2268071" y="3056964"/>
                  </a:cubicBezTo>
                  <a:cubicBezTo>
                    <a:pt x="2302236" y="2977245"/>
                    <a:pt x="2233777" y="3000776"/>
                    <a:pt x="2393576" y="2886635"/>
                  </a:cubicBezTo>
                  <a:cubicBezTo>
                    <a:pt x="2473523" y="2829530"/>
                    <a:pt x="2438152" y="2859989"/>
                    <a:pt x="2501153" y="2796988"/>
                  </a:cubicBezTo>
                  <a:cubicBezTo>
                    <a:pt x="2510118" y="2788023"/>
                    <a:pt x="2521014" y="2780643"/>
                    <a:pt x="2528047" y="2770094"/>
                  </a:cubicBezTo>
                  <a:cubicBezTo>
                    <a:pt x="2540000" y="2752165"/>
                    <a:pt x="2545977" y="2728259"/>
                    <a:pt x="2563906" y="2716306"/>
                  </a:cubicBezTo>
                  <a:cubicBezTo>
                    <a:pt x="2601919" y="2690963"/>
                    <a:pt x="2581163" y="2703194"/>
                    <a:pt x="2626659" y="2680447"/>
                  </a:cubicBezTo>
                  <a:cubicBezTo>
                    <a:pt x="2678199" y="2611727"/>
                    <a:pt x="2628011" y="2670357"/>
                    <a:pt x="2680447" y="2626659"/>
                  </a:cubicBezTo>
                  <a:cubicBezTo>
                    <a:pt x="2690187" y="2618543"/>
                    <a:pt x="2696258" y="2605921"/>
                    <a:pt x="2707341" y="2599764"/>
                  </a:cubicBezTo>
                  <a:cubicBezTo>
                    <a:pt x="2723862" y="2590586"/>
                    <a:pt x="2743582" y="2588854"/>
                    <a:pt x="2761129" y="2581835"/>
                  </a:cubicBezTo>
                  <a:cubicBezTo>
                    <a:pt x="2773537" y="2576872"/>
                    <a:pt x="2785035" y="2569882"/>
                    <a:pt x="2796988" y="2563906"/>
                  </a:cubicBezTo>
                  <a:cubicBezTo>
                    <a:pt x="2814917" y="2545976"/>
                    <a:pt x="2830838" y="2525783"/>
                    <a:pt x="2850776" y="2510117"/>
                  </a:cubicBezTo>
                  <a:cubicBezTo>
                    <a:pt x="2872943" y="2492700"/>
                    <a:pt x="2899695" y="2481875"/>
                    <a:pt x="2922494" y="2465294"/>
                  </a:cubicBezTo>
                  <a:cubicBezTo>
                    <a:pt x="2932747" y="2457837"/>
                    <a:pt x="2939847" y="2446748"/>
                    <a:pt x="2949388" y="2438400"/>
                  </a:cubicBezTo>
                  <a:cubicBezTo>
                    <a:pt x="2963788" y="2425800"/>
                    <a:pt x="2980107" y="2415470"/>
                    <a:pt x="2994212" y="2402541"/>
                  </a:cubicBezTo>
                  <a:cubicBezTo>
                    <a:pt x="3016019" y="2382552"/>
                    <a:pt x="3040556" y="2364402"/>
                    <a:pt x="3056965" y="2339788"/>
                  </a:cubicBezTo>
                  <a:cubicBezTo>
                    <a:pt x="3062941" y="2330823"/>
                    <a:pt x="3067882" y="2321074"/>
                    <a:pt x="3074894" y="2312894"/>
                  </a:cubicBezTo>
                  <a:cubicBezTo>
                    <a:pt x="3085895" y="2300059"/>
                    <a:pt x="3110753" y="2277035"/>
                    <a:pt x="3110753" y="2277035"/>
                  </a:cubicBezTo>
                  <a:cubicBezTo>
                    <a:pt x="3134158" y="2206823"/>
                    <a:pt x="3103328" y="2285946"/>
                    <a:pt x="3200400" y="2169459"/>
                  </a:cubicBezTo>
                  <a:cubicBezTo>
                    <a:pt x="3206450" y="2162199"/>
                    <a:pt x="3203215" y="2149739"/>
                    <a:pt x="3209365" y="2142564"/>
                  </a:cubicBezTo>
                  <a:cubicBezTo>
                    <a:pt x="3239617" y="2107269"/>
                    <a:pt x="3275106" y="2076823"/>
                    <a:pt x="3307976" y="2043953"/>
                  </a:cubicBezTo>
                  <a:cubicBezTo>
                    <a:pt x="3313953" y="2037976"/>
                    <a:pt x="3318873" y="2030711"/>
                    <a:pt x="3325906" y="2026023"/>
                  </a:cubicBezTo>
                  <a:cubicBezTo>
                    <a:pt x="3365232" y="1999806"/>
                    <a:pt x="3344181" y="2014558"/>
                    <a:pt x="3388659" y="1981200"/>
                  </a:cubicBezTo>
                  <a:cubicBezTo>
                    <a:pt x="3391647" y="1972235"/>
                    <a:pt x="3390244" y="1960209"/>
                    <a:pt x="3397623" y="1954306"/>
                  </a:cubicBezTo>
                  <a:cubicBezTo>
                    <a:pt x="3407244" y="1946609"/>
                    <a:pt x="3421274" y="1947006"/>
                    <a:pt x="3433482" y="1945341"/>
                  </a:cubicBezTo>
                  <a:cubicBezTo>
                    <a:pt x="3487105" y="1938029"/>
                    <a:pt x="3541338" y="1935519"/>
                    <a:pt x="3594847" y="1927412"/>
                  </a:cubicBezTo>
                  <a:cubicBezTo>
                    <a:pt x="3640043" y="1920564"/>
                    <a:pt x="3729318" y="1900517"/>
                    <a:pt x="3729318" y="1900517"/>
                  </a:cubicBezTo>
                  <a:cubicBezTo>
                    <a:pt x="3738283" y="1894541"/>
                    <a:pt x="3747445" y="1888850"/>
                    <a:pt x="3756212" y="1882588"/>
                  </a:cubicBezTo>
                  <a:cubicBezTo>
                    <a:pt x="3768370" y="1873904"/>
                    <a:pt x="3778707" y="1862376"/>
                    <a:pt x="3792071" y="1855694"/>
                  </a:cubicBezTo>
                  <a:cubicBezTo>
                    <a:pt x="3803091" y="1850184"/>
                    <a:pt x="3815976" y="1849717"/>
                    <a:pt x="3827929" y="1846729"/>
                  </a:cubicBezTo>
                  <a:cubicBezTo>
                    <a:pt x="3839882" y="1837764"/>
                    <a:pt x="3852310" y="1829400"/>
                    <a:pt x="3863788" y="1819835"/>
                  </a:cubicBezTo>
                  <a:cubicBezTo>
                    <a:pt x="3870281" y="1814424"/>
                    <a:pt x="3874470" y="1806254"/>
                    <a:pt x="3881718" y="1801906"/>
                  </a:cubicBezTo>
                  <a:cubicBezTo>
                    <a:pt x="3889821" y="1797044"/>
                    <a:pt x="3899764" y="1796259"/>
                    <a:pt x="3908612" y="1792941"/>
                  </a:cubicBezTo>
                  <a:cubicBezTo>
                    <a:pt x="3923679" y="1787291"/>
                    <a:pt x="3938494" y="1780988"/>
                    <a:pt x="3953435" y="1775012"/>
                  </a:cubicBezTo>
                  <a:cubicBezTo>
                    <a:pt x="3959412" y="1769035"/>
                    <a:pt x="3962934" y="1757684"/>
                    <a:pt x="3971365" y="1757082"/>
                  </a:cubicBezTo>
                  <a:cubicBezTo>
                    <a:pt x="4007257" y="1754518"/>
                    <a:pt x="4043205" y="1761843"/>
                    <a:pt x="4078941" y="1766047"/>
                  </a:cubicBezTo>
                  <a:cubicBezTo>
                    <a:pt x="4112376" y="1769981"/>
                    <a:pt x="4122119" y="1774463"/>
                    <a:pt x="4150659" y="1783976"/>
                  </a:cubicBezTo>
                  <a:cubicBezTo>
                    <a:pt x="4154412" y="1783038"/>
                    <a:pt x="4206485" y="1770995"/>
                    <a:pt x="4213412" y="1766047"/>
                  </a:cubicBezTo>
                  <a:cubicBezTo>
                    <a:pt x="4227167" y="1756222"/>
                    <a:pt x="4236121" y="1740809"/>
                    <a:pt x="4249271" y="1730188"/>
                  </a:cubicBezTo>
                  <a:cubicBezTo>
                    <a:pt x="4424760" y="1588447"/>
                    <a:pt x="4382702" y="1616063"/>
                    <a:pt x="4491318" y="1550894"/>
                  </a:cubicBezTo>
                  <a:cubicBezTo>
                    <a:pt x="4508981" y="1480236"/>
                    <a:pt x="4484452" y="1539786"/>
                    <a:pt x="4572000" y="1479176"/>
                  </a:cubicBezTo>
                  <a:cubicBezTo>
                    <a:pt x="4589373" y="1467149"/>
                    <a:pt x="4602688" y="1450059"/>
                    <a:pt x="4616823" y="1434353"/>
                  </a:cubicBezTo>
                  <a:cubicBezTo>
                    <a:pt x="4629623" y="1420131"/>
                    <a:pt x="4639152" y="1403059"/>
                    <a:pt x="4652682" y="1389529"/>
                  </a:cubicBezTo>
                  <a:cubicBezTo>
                    <a:pt x="4666212" y="1375999"/>
                    <a:pt x="4683976" y="1367200"/>
                    <a:pt x="4697506" y="1353670"/>
                  </a:cubicBezTo>
                  <a:cubicBezTo>
                    <a:pt x="4720706" y="1330470"/>
                    <a:pt x="4757330" y="1278255"/>
                    <a:pt x="4787153" y="1255059"/>
                  </a:cubicBezTo>
                  <a:cubicBezTo>
                    <a:pt x="4800907" y="1244362"/>
                    <a:pt x="4818037" y="1238619"/>
                    <a:pt x="4831976" y="1228164"/>
                  </a:cubicBezTo>
                  <a:cubicBezTo>
                    <a:pt x="4842119" y="1220557"/>
                    <a:pt x="4850755" y="1211010"/>
                    <a:pt x="4858871" y="1201270"/>
                  </a:cubicBezTo>
                  <a:cubicBezTo>
                    <a:pt x="4865768" y="1192993"/>
                    <a:pt x="4868387" y="1181106"/>
                    <a:pt x="4876800" y="1174376"/>
                  </a:cubicBezTo>
                  <a:cubicBezTo>
                    <a:pt x="4884179" y="1168473"/>
                    <a:pt x="4894729" y="1168400"/>
                    <a:pt x="4903694" y="1165412"/>
                  </a:cubicBezTo>
                  <a:cubicBezTo>
                    <a:pt x="4924612" y="1147482"/>
                    <a:pt x="4946966" y="1131104"/>
                    <a:pt x="4966447" y="1111623"/>
                  </a:cubicBezTo>
                  <a:cubicBezTo>
                    <a:pt x="4977012" y="1101058"/>
                    <a:pt x="4983346" y="1086870"/>
                    <a:pt x="4993341" y="1075764"/>
                  </a:cubicBezTo>
                  <a:cubicBezTo>
                    <a:pt x="5032222" y="1032563"/>
                    <a:pt x="5090667" y="980998"/>
                    <a:pt x="5136776" y="950259"/>
                  </a:cubicBezTo>
                  <a:cubicBezTo>
                    <a:pt x="5150166" y="941333"/>
                    <a:pt x="5166659" y="938306"/>
                    <a:pt x="5181600" y="932329"/>
                  </a:cubicBezTo>
                  <a:cubicBezTo>
                    <a:pt x="5190565" y="923364"/>
                    <a:pt x="5197945" y="912468"/>
                    <a:pt x="5208494" y="905435"/>
                  </a:cubicBezTo>
                  <a:cubicBezTo>
                    <a:pt x="5216357" y="900193"/>
                    <a:pt x="5228129" y="902519"/>
                    <a:pt x="5235388" y="896470"/>
                  </a:cubicBezTo>
                  <a:cubicBezTo>
                    <a:pt x="5246866" y="886905"/>
                    <a:pt x="5251717" y="871177"/>
                    <a:pt x="5262282" y="860612"/>
                  </a:cubicBezTo>
                  <a:cubicBezTo>
                    <a:pt x="5328187" y="794707"/>
                    <a:pt x="5282179" y="848674"/>
                    <a:pt x="5351929" y="806823"/>
                  </a:cubicBezTo>
                  <a:cubicBezTo>
                    <a:pt x="5437481" y="755491"/>
                    <a:pt x="5358160" y="780611"/>
                    <a:pt x="5432612" y="762000"/>
                  </a:cubicBezTo>
                  <a:cubicBezTo>
                    <a:pt x="5444565" y="747059"/>
                    <a:pt x="5453164" y="728657"/>
                    <a:pt x="5468471" y="717176"/>
                  </a:cubicBezTo>
                  <a:cubicBezTo>
                    <a:pt x="5478327" y="709784"/>
                    <a:pt x="5494708" y="715909"/>
                    <a:pt x="5504329" y="708212"/>
                  </a:cubicBezTo>
                  <a:cubicBezTo>
                    <a:pt x="5511708" y="702309"/>
                    <a:pt x="5507244" y="688577"/>
                    <a:pt x="5513294" y="681317"/>
                  </a:cubicBezTo>
                  <a:cubicBezTo>
                    <a:pt x="5546425" y="641560"/>
                    <a:pt x="5589791" y="646296"/>
                    <a:pt x="5638800" y="636494"/>
                  </a:cubicBezTo>
                  <a:cubicBezTo>
                    <a:pt x="5650753" y="624541"/>
                    <a:pt x="5661937" y="611766"/>
                    <a:pt x="5674659" y="600635"/>
                  </a:cubicBezTo>
                  <a:cubicBezTo>
                    <a:pt x="5685903" y="590796"/>
                    <a:pt x="5700794" y="585085"/>
                    <a:pt x="5710518" y="573741"/>
                  </a:cubicBezTo>
                  <a:cubicBezTo>
                    <a:pt x="5719215" y="563594"/>
                    <a:pt x="5717499" y="545546"/>
                    <a:pt x="5728447" y="537882"/>
                  </a:cubicBezTo>
                  <a:cubicBezTo>
                    <a:pt x="5749363" y="523241"/>
                    <a:pt x="5776259" y="519953"/>
                    <a:pt x="5800165" y="510988"/>
                  </a:cubicBezTo>
                  <a:cubicBezTo>
                    <a:pt x="5815106" y="478117"/>
                    <a:pt x="5831901" y="446028"/>
                    <a:pt x="5844988" y="412376"/>
                  </a:cubicBezTo>
                  <a:cubicBezTo>
                    <a:pt x="5852873" y="392100"/>
                    <a:pt x="5856667" y="370460"/>
                    <a:pt x="5862918" y="349623"/>
                  </a:cubicBezTo>
                  <a:cubicBezTo>
                    <a:pt x="5865633" y="340572"/>
                    <a:pt x="5867656" y="331181"/>
                    <a:pt x="5871882" y="322729"/>
                  </a:cubicBezTo>
                  <a:cubicBezTo>
                    <a:pt x="5876700" y="313092"/>
                    <a:pt x="5881535" y="302732"/>
                    <a:pt x="5889812" y="295835"/>
                  </a:cubicBezTo>
                  <a:cubicBezTo>
                    <a:pt x="5900078" y="287280"/>
                    <a:pt x="5913718" y="283882"/>
                    <a:pt x="5925671" y="277906"/>
                  </a:cubicBezTo>
                  <a:cubicBezTo>
                    <a:pt x="5995601" y="207972"/>
                    <a:pt x="5882336" y="323588"/>
                    <a:pt x="5961529" y="233082"/>
                  </a:cubicBezTo>
                  <a:cubicBezTo>
                    <a:pt x="5988799" y="201917"/>
                    <a:pt x="6007469" y="194991"/>
                    <a:pt x="6024282" y="161364"/>
                  </a:cubicBezTo>
                  <a:cubicBezTo>
                    <a:pt x="6028508" y="152912"/>
                    <a:pt x="6029021" y="142922"/>
                    <a:pt x="6033247" y="134470"/>
                  </a:cubicBezTo>
                  <a:cubicBezTo>
                    <a:pt x="6045206" y="110551"/>
                    <a:pt x="6090707" y="58541"/>
                    <a:pt x="6104965" y="53788"/>
                  </a:cubicBezTo>
                  <a:cubicBezTo>
                    <a:pt x="6172564" y="31254"/>
                    <a:pt x="6089240" y="61651"/>
                    <a:pt x="6158753" y="26894"/>
                  </a:cubicBezTo>
                  <a:cubicBezTo>
                    <a:pt x="6167205" y="22668"/>
                    <a:pt x="6176561" y="20525"/>
                    <a:pt x="6185647" y="17929"/>
                  </a:cubicBezTo>
                  <a:cubicBezTo>
                    <a:pt x="6223094" y="7230"/>
                    <a:pt x="6233025" y="7044"/>
                    <a:pt x="6275294" y="0"/>
                  </a:cubicBezTo>
                  <a:cubicBezTo>
                    <a:pt x="6300294" y="3125"/>
                    <a:pt x="6362496" y="9127"/>
                    <a:pt x="6391835" y="17929"/>
                  </a:cubicBezTo>
                  <a:cubicBezTo>
                    <a:pt x="6407249" y="22553"/>
                    <a:pt x="6421718" y="29882"/>
                    <a:pt x="6436659" y="35859"/>
                  </a:cubicBezTo>
                  <a:cubicBezTo>
                    <a:pt x="6448612" y="47812"/>
                    <a:pt x="6459884" y="60487"/>
                    <a:pt x="6472518" y="71717"/>
                  </a:cubicBezTo>
                  <a:cubicBezTo>
                    <a:pt x="6486819" y="84429"/>
                    <a:pt x="6503811" y="94046"/>
                    <a:pt x="6517341" y="107576"/>
                  </a:cubicBezTo>
                  <a:cubicBezTo>
                    <a:pt x="6612098" y="202334"/>
                    <a:pt x="6468366" y="81533"/>
                    <a:pt x="6580094" y="179294"/>
                  </a:cubicBezTo>
                  <a:cubicBezTo>
                    <a:pt x="6672097" y="259796"/>
                    <a:pt x="6566355" y="156590"/>
                    <a:pt x="6642847" y="233082"/>
                  </a:cubicBezTo>
                  <a:cubicBezTo>
                    <a:pt x="6657805" y="307870"/>
                    <a:pt x="6636619" y="253748"/>
                    <a:pt x="6687671" y="304800"/>
                  </a:cubicBezTo>
                  <a:cubicBezTo>
                    <a:pt x="6701357" y="318486"/>
                    <a:pt x="6825315" y="462690"/>
                    <a:pt x="6875929" y="493059"/>
                  </a:cubicBezTo>
                  <a:cubicBezTo>
                    <a:pt x="6897822" y="506195"/>
                    <a:pt x="6924811" y="508535"/>
                    <a:pt x="6947647" y="519953"/>
                  </a:cubicBezTo>
                  <a:cubicBezTo>
                    <a:pt x="7051038" y="571648"/>
                    <a:pt x="6954195" y="546365"/>
                    <a:pt x="7046259" y="564776"/>
                  </a:cubicBezTo>
                  <a:cubicBezTo>
                    <a:pt x="7067177" y="576729"/>
                    <a:pt x="7087463" y="589861"/>
                    <a:pt x="7109012" y="600635"/>
                  </a:cubicBezTo>
                  <a:cubicBezTo>
                    <a:pt x="7123405" y="607832"/>
                    <a:pt x="7139442" y="611367"/>
                    <a:pt x="7153835" y="618564"/>
                  </a:cubicBezTo>
                  <a:cubicBezTo>
                    <a:pt x="7223353" y="653323"/>
                    <a:pt x="7140020" y="622924"/>
                    <a:pt x="7207623" y="645459"/>
                  </a:cubicBezTo>
                  <a:cubicBezTo>
                    <a:pt x="7213600" y="651435"/>
                    <a:pt x="7220865" y="656355"/>
                    <a:pt x="7225553" y="663388"/>
                  </a:cubicBezTo>
                  <a:cubicBezTo>
                    <a:pt x="7239619" y="684487"/>
                    <a:pt x="7243068" y="707797"/>
                    <a:pt x="7261412" y="726141"/>
                  </a:cubicBezTo>
                  <a:cubicBezTo>
                    <a:pt x="7269031" y="733759"/>
                    <a:pt x="7279341" y="738094"/>
                    <a:pt x="7288306" y="744070"/>
                  </a:cubicBezTo>
                  <a:cubicBezTo>
                    <a:pt x="7295597" y="765942"/>
                    <a:pt x="7297823" y="780482"/>
                    <a:pt x="7315200" y="797859"/>
                  </a:cubicBezTo>
                  <a:cubicBezTo>
                    <a:pt x="7325765" y="808424"/>
                    <a:pt x="7340494" y="814188"/>
                    <a:pt x="7351059" y="824753"/>
                  </a:cubicBezTo>
                  <a:cubicBezTo>
                    <a:pt x="7364589" y="838283"/>
                    <a:pt x="7374965" y="854635"/>
                    <a:pt x="7386918" y="869576"/>
                  </a:cubicBezTo>
                  <a:cubicBezTo>
                    <a:pt x="7393364" y="895361"/>
                    <a:pt x="7390303" y="909259"/>
                    <a:pt x="7413812" y="923364"/>
                  </a:cubicBezTo>
                  <a:cubicBezTo>
                    <a:pt x="7421915" y="928226"/>
                    <a:pt x="7431741" y="929341"/>
                    <a:pt x="7440706" y="932329"/>
                  </a:cubicBezTo>
                  <a:cubicBezTo>
                    <a:pt x="7484145" y="993868"/>
                    <a:pt x="7558596" y="1087766"/>
                    <a:pt x="7593106" y="1165412"/>
                  </a:cubicBezTo>
                  <a:cubicBezTo>
                    <a:pt x="7646828" y="1286285"/>
                    <a:pt x="7584939" y="1211033"/>
                    <a:pt x="7664823" y="1290917"/>
                  </a:cubicBezTo>
                  <a:cubicBezTo>
                    <a:pt x="7691717" y="1353670"/>
                    <a:pt x="7708703" y="1421671"/>
                    <a:pt x="7745506" y="1479176"/>
                  </a:cubicBezTo>
                  <a:cubicBezTo>
                    <a:pt x="7758493" y="1499468"/>
                    <a:pt x="7790352" y="1498918"/>
                    <a:pt x="7808259" y="1515035"/>
                  </a:cubicBezTo>
                  <a:cubicBezTo>
                    <a:pt x="7821210" y="1526691"/>
                    <a:pt x="7824190" y="1546316"/>
                    <a:pt x="7835153" y="1559859"/>
                  </a:cubicBezTo>
                  <a:cubicBezTo>
                    <a:pt x="7875126" y="1609238"/>
                    <a:pt x="7922541" y="1652469"/>
                    <a:pt x="7960659" y="1703294"/>
                  </a:cubicBezTo>
                  <a:cubicBezTo>
                    <a:pt x="7995160" y="1749295"/>
                    <a:pt x="7976988" y="1728588"/>
                    <a:pt x="8014447" y="1766047"/>
                  </a:cubicBezTo>
                  <a:cubicBezTo>
                    <a:pt x="8026400" y="1789953"/>
                    <a:pt x="8035957" y="1815215"/>
                    <a:pt x="8050306" y="1837764"/>
                  </a:cubicBezTo>
                  <a:cubicBezTo>
                    <a:pt x="8085951" y="1893777"/>
                    <a:pt x="8117403" y="1947085"/>
                    <a:pt x="8157882" y="1999129"/>
                  </a:cubicBezTo>
                  <a:cubicBezTo>
                    <a:pt x="8163071" y="2005801"/>
                    <a:pt x="8169495" y="2011444"/>
                    <a:pt x="8175812" y="2017059"/>
                  </a:cubicBezTo>
                  <a:cubicBezTo>
                    <a:pt x="8208514" y="2046127"/>
                    <a:pt x="8264461" y="2089304"/>
                    <a:pt x="8292353" y="2124635"/>
                  </a:cubicBezTo>
                  <a:cubicBezTo>
                    <a:pt x="8489902" y="2374864"/>
                    <a:pt x="8307163" y="2149189"/>
                    <a:pt x="8399929" y="2294964"/>
                  </a:cubicBezTo>
                  <a:cubicBezTo>
                    <a:pt x="8426014" y="2335954"/>
                    <a:pt x="8488916" y="2392915"/>
                    <a:pt x="8516471" y="2420470"/>
                  </a:cubicBezTo>
                  <a:lnTo>
                    <a:pt x="8516471" y="2420470"/>
                  </a:lnTo>
                  <a:cubicBezTo>
                    <a:pt x="8654615" y="2627689"/>
                    <a:pt x="8526118" y="2457014"/>
                    <a:pt x="8641976" y="2572870"/>
                  </a:cubicBezTo>
                  <a:cubicBezTo>
                    <a:pt x="8649595" y="2580489"/>
                    <a:pt x="8654196" y="2590627"/>
                    <a:pt x="8659906" y="2599764"/>
                  </a:cubicBezTo>
                  <a:cubicBezTo>
                    <a:pt x="8669141" y="2614540"/>
                    <a:pt x="8676808" y="2630313"/>
                    <a:pt x="8686800" y="2644588"/>
                  </a:cubicBezTo>
                  <a:cubicBezTo>
                    <a:pt x="8715417" y="2685470"/>
                    <a:pt x="8731702" y="2698455"/>
                    <a:pt x="8767482" y="2734235"/>
                  </a:cubicBezTo>
                  <a:cubicBezTo>
                    <a:pt x="8788475" y="2797211"/>
                    <a:pt x="8769766" y="2754449"/>
                    <a:pt x="8857129" y="2841812"/>
                  </a:cubicBezTo>
                  <a:lnTo>
                    <a:pt x="8875059" y="2859741"/>
                  </a:lnTo>
                  <a:cubicBezTo>
                    <a:pt x="8892148" y="2893920"/>
                    <a:pt x="8897367" y="2906650"/>
                    <a:pt x="8919882" y="2940423"/>
                  </a:cubicBezTo>
                  <a:cubicBezTo>
                    <a:pt x="8967667" y="3012100"/>
                    <a:pt x="8927262" y="2949280"/>
                    <a:pt x="8964706" y="2994212"/>
                  </a:cubicBezTo>
                  <a:cubicBezTo>
                    <a:pt x="8974271" y="3005690"/>
                    <a:pt x="8981504" y="3019056"/>
                    <a:pt x="8991600" y="3030070"/>
                  </a:cubicBezTo>
                  <a:cubicBezTo>
                    <a:pt x="9047303" y="3090837"/>
                    <a:pt x="9107941" y="3147069"/>
                    <a:pt x="9161929" y="3209364"/>
                  </a:cubicBezTo>
                  <a:cubicBezTo>
                    <a:pt x="9185818" y="3236929"/>
                    <a:pt x="9202146" y="3270330"/>
                    <a:pt x="9224682" y="3299012"/>
                  </a:cubicBezTo>
                  <a:cubicBezTo>
                    <a:pt x="9235126" y="3312304"/>
                    <a:pt x="9249410" y="3322149"/>
                    <a:pt x="9260541" y="3334870"/>
                  </a:cubicBezTo>
                  <a:cubicBezTo>
                    <a:pt x="9270380" y="3346114"/>
                    <a:pt x="9277509" y="3359562"/>
                    <a:pt x="9287435" y="3370729"/>
                  </a:cubicBezTo>
                  <a:cubicBezTo>
                    <a:pt x="9301473" y="3386522"/>
                    <a:pt x="9316466" y="3401515"/>
                    <a:pt x="9332259" y="3415553"/>
                  </a:cubicBezTo>
                  <a:cubicBezTo>
                    <a:pt x="9343426" y="3425479"/>
                    <a:pt x="9358067" y="3431391"/>
                    <a:pt x="9368118" y="3442447"/>
                  </a:cubicBezTo>
                  <a:cubicBezTo>
                    <a:pt x="9388219" y="3464558"/>
                    <a:pt x="9400776" y="3493034"/>
                    <a:pt x="9421906" y="3514164"/>
                  </a:cubicBezTo>
                  <a:cubicBezTo>
                    <a:pt x="9535755" y="3628013"/>
                    <a:pt x="9481839" y="3586990"/>
                    <a:pt x="9574306" y="3648635"/>
                  </a:cubicBezTo>
                  <a:cubicBezTo>
                    <a:pt x="9580282" y="3663576"/>
                    <a:pt x="9583309" y="3680069"/>
                    <a:pt x="9592235" y="3693459"/>
                  </a:cubicBezTo>
                  <a:cubicBezTo>
                    <a:pt x="9601612" y="3707524"/>
                    <a:pt x="9615373" y="3718186"/>
                    <a:pt x="9628094" y="3729317"/>
                  </a:cubicBezTo>
                  <a:cubicBezTo>
                    <a:pt x="9662694" y="3759592"/>
                    <a:pt x="9673793" y="3761132"/>
                    <a:pt x="9717741" y="3783106"/>
                  </a:cubicBezTo>
                  <a:cubicBezTo>
                    <a:pt x="9735670" y="3804024"/>
                    <a:pt x="9752048" y="3826378"/>
                    <a:pt x="9771529" y="3845859"/>
                  </a:cubicBezTo>
                  <a:cubicBezTo>
                    <a:pt x="9785059" y="3859389"/>
                    <a:pt x="9805462" y="3865985"/>
                    <a:pt x="9816353" y="3881717"/>
                  </a:cubicBezTo>
                  <a:cubicBezTo>
                    <a:pt x="9833105" y="3905915"/>
                    <a:pt x="9836787" y="3937335"/>
                    <a:pt x="9852212" y="3962400"/>
                  </a:cubicBezTo>
                  <a:cubicBezTo>
                    <a:pt x="9861071" y="3976797"/>
                    <a:pt x="9876841" y="3985625"/>
                    <a:pt x="9888071" y="3998259"/>
                  </a:cubicBezTo>
                  <a:cubicBezTo>
                    <a:pt x="9900783" y="4012560"/>
                    <a:pt x="9911477" y="4028555"/>
                    <a:pt x="9923929" y="4043082"/>
                  </a:cubicBezTo>
                  <a:cubicBezTo>
                    <a:pt x="9929430" y="4049499"/>
                    <a:pt x="9936448" y="4054519"/>
                    <a:pt x="9941859" y="4061012"/>
                  </a:cubicBezTo>
                  <a:cubicBezTo>
                    <a:pt x="9966357" y="4090410"/>
                    <a:pt x="9989670" y="4120777"/>
                    <a:pt x="10013576" y="4150659"/>
                  </a:cubicBezTo>
                  <a:cubicBezTo>
                    <a:pt x="10043458" y="4252259"/>
                    <a:pt x="10071214" y="4354509"/>
                    <a:pt x="10103223" y="4455459"/>
                  </a:cubicBezTo>
                  <a:cubicBezTo>
                    <a:pt x="10110101" y="4477152"/>
                    <a:pt x="10122921" y="4496622"/>
                    <a:pt x="10130118" y="4518212"/>
                  </a:cubicBezTo>
                  <a:cubicBezTo>
                    <a:pt x="10137910" y="4541589"/>
                    <a:pt x="10142506" y="4565919"/>
                    <a:pt x="10148047" y="4589929"/>
                  </a:cubicBezTo>
                  <a:cubicBezTo>
                    <a:pt x="10151473" y="4604776"/>
                    <a:pt x="10151805" y="4620433"/>
                    <a:pt x="10157012" y="4634753"/>
                  </a:cubicBezTo>
                  <a:cubicBezTo>
                    <a:pt x="10163862" y="4653592"/>
                    <a:pt x="10174941" y="4670612"/>
                    <a:pt x="10183906" y="4688541"/>
                  </a:cubicBezTo>
                  <a:cubicBezTo>
                    <a:pt x="10186894" y="4727388"/>
                    <a:pt x="10188319" y="4766387"/>
                    <a:pt x="10192871" y="4805082"/>
                  </a:cubicBezTo>
                  <a:cubicBezTo>
                    <a:pt x="10194311" y="4817318"/>
                    <a:pt x="10200667" y="4828676"/>
                    <a:pt x="10201835" y="4840941"/>
                  </a:cubicBezTo>
                  <a:cubicBezTo>
                    <a:pt x="10206660" y="4891600"/>
                    <a:pt x="10206574" y="4942629"/>
                    <a:pt x="10210800" y="4993341"/>
                  </a:cubicBezTo>
                  <a:cubicBezTo>
                    <a:pt x="10212555" y="5014398"/>
                    <a:pt x="10216470" y="5035223"/>
                    <a:pt x="10219765" y="5056094"/>
                  </a:cubicBezTo>
                  <a:cubicBezTo>
                    <a:pt x="10251870" y="5259424"/>
                    <a:pt x="10226332" y="5084141"/>
                    <a:pt x="10246659" y="5226423"/>
                  </a:cubicBezTo>
                  <a:cubicBezTo>
                    <a:pt x="10249647" y="5274235"/>
                    <a:pt x="10251081" y="5322170"/>
                    <a:pt x="10255623" y="5369859"/>
                  </a:cubicBezTo>
                  <a:cubicBezTo>
                    <a:pt x="10257068" y="5385027"/>
                    <a:pt x="10262574" y="5399579"/>
                    <a:pt x="10264588" y="5414682"/>
                  </a:cubicBezTo>
                  <a:cubicBezTo>
                    <a:pt x="10268557" y="5444450"/>
                    <a:pt x="10263558" y="5476010"/>
                    <a:pt x="10273553" y="5504329"/>
                  </a:cubicBezTo>
                  <a:cubicBezTo>
                    <a:pt x="10282108" y="5528569"/>
                    <a:pt x="10303435" y="5546164"/>
                    <a:pt x="10318376" y="5567082"/>
                  </a:cubicBezTo>
                  <a:cubicBezTo>
                    <a:pt x="10315388" y="5653741"/>
                    <a:pt x="10322798" y="5741388"/>
                    <a:pt x="10309412" y="5827059"/>
                  </a:cubicBezTo>
                  <a:cubicBezTo>
                    <a:pt x="10307105" y="5841821"/>
                    <a:pt x="10281472" y="5841283"/>
                    <a:pt x="10273553" y="5853953"/>
                  </a:cubicBezTo>
                  <a:cubicBezTo>
                    <a:pt x="10265477" y="5866874"/>
                    <a:pt x="10274504" y="5887207"/>
                    <a:pt x="10264588" y="5898776"/>
                  </a:cubicBezTo>
                  <a:cubicBezTo>
                    <a:pt x="10170323" y="6008751"/>
                    <a:pt x="10188210" y="5952683"/>
                    <a:pt x="10094259" y="6015317"/>
                  </a:cubicBezTo>
                  <a:cubicBezTo>
                    <a:pt x="10071336" y="6030599"/>
                    <a:pt x="10050987" y="6049625"/>
                    <a:pt x="10031506" y="6069106"/>
                  </a:cubicBezTo>
                  <a:cubicBezTo>
                    <a:pt x="10015003" y="6085609"/>
                    <a:pt x="10006946" y="6111315"/>
                    <a:pt x="9986682" y="6122894"/>
                  </a:cubicBezTo>
                  <a:cubicBezTo>
                    <a:pt x="9962762" y="6136563"/>
                    <a:pt x="9932894" y="6134847"/>
                    <a:pt x="9906000" y="6140823"/>
                  </a:cubicBezTo>
                  <a:cubicBezTo>
                    <a:pt x="9879106" y="6155764"/>
                    <a:pt x="9854900" y="6177195"/>
                    <a:pt x="9825318" y="6185647"/>
                  </a:cubicBezTo>
                  <a:cubicBezTo>
                    <a:pt x="9753706" y="6206108"/>
                    <a:pt x="9731366" y="6197337"/>
                    <a:pt x="9672918" y="6185647"/>
                  </a:cubicBezTo>
                  <a:cubicBezTo>
                    <a:pt x="9622118" y="6188635"/>
                    <a:pt x="9571230" y="6190386"/>
                    <a:pt x="9520518" y="6194612"/>
                  </a:cubicBezTo>
                  <a:cubicBezTo>
                    <a:pt x="9499461" y="6196367"/>
                    <a:pt x="9478808" y="6201663"/>
                    <a:pt x="9457765" y="6203576"/>
                  </a:cubicBezTo>
                  <a:cubicBezTo>
                    <a:pt x="9413026" y="6207643"/>
                    <a:pt x="9368118" y="6209553"/>
                    <a:pt x="9323294" y="6212541"/>
                  </a:cubicBezTo>
                  <a:cubicBezTo>
                    <a:pt x="9119196" y="6253360"/>
                    <a:pt x="9313408" y="6221506"/>
                    <a:pt x="8928847" y="6221506"/>
                  </a:cubicBezTo>
                  <a:cubicBezTo>
                    <a:pt x="8800318" y="6221506"/>
                    <a:pt x="8671859" y="6227482"/>
                    <a:pt x="8543365" y="6230470"/>
                  </a:cubicBezTo>
                  <a:cubicBezTo>
                    <a:pt x="8069162" y="6223696"/>
                    <a:pt x="8077481" y="6261912"/>
                    <a:pt x="7781365" y="6194612"/>
                  </a:cubicBezTo>
                  <a:cubicBezTo>
                    <a:pt x="7603402" y="6154165"/>
                    <a:pt x="7874183" y="6201196"/>
                    <a:pt x="7611035" y="6158753"/>
                  </a:cubicBezTo>
                  <a:lnTo>
                    <a:pt x="7440706" y="6131859"/>
                  </a:lnTo>
                  <a:cubicBezTo>
                    <a:pt x="7363056" y="6100798"/>
                    <a:pt x="7427506" y="6122187"/>
                    <a:pt x="7324165" y="6104964"/>
                  </a:cubicBezTo>
                  <a:cubicBezTo>
                    <a:pt x="7294106" y="6099954"/>
                    <a:pt x="7264718" y="6091116"/>
                    <a:pt x="7234518" y="6087035"/>
                  </a:cubicBezTo>
                  <a:cubicBezTo>
                    <a:pt x="7154070" y="6076164"/>
                    <a:pt x="7073023" y="6070210"/>
                    <a:pt x="6992471" y="6060141"/>
                  </a:cubicBezTo>
                  <a:cubicBezTo>
                    <a:pt x="6977351" y="6058251"/>
                    <a:pt x="6962751" y="6053190"/>
                    <a:pt x="6947647" y="6051176"/>
                  </a:cubicBezTo>
                  <a:cubicBezTo>
                    <a:pt x="6917879" y="6047207"/>
                    <a:pt x="6887623" y="6047149"/>
                    <a:pt x="6858000" y="6042212"/>
                  </a:cubicBezTo>
                  <a:cubicBezTo>
                    <a:pt x="6779959" y="6029205"/>
                    <a:pt x="6702759" y="6011541"/>
                    <a:pt x="6624918" y="5997388"/>
                  </a:cubicBezTo>
                  <a:cubicBezTo>
                    <a:pt x="6604129" y="5993608"/>
                    <a:pt x="6583083" y="5991411"/>
                    <a:pt x="6562165" y="5988423"/>
                  </a:cubicBezTo>
                  <a:lnTo>
                    <a:pt x="5853953" y="5997388"/>
                  </a:lnTo>
                  <a:cubicBezTo>
                    <a:pt x="5829867" y="5997942"/>
                    <a:pt x="5806327" y="6006353"/>
                    <a:pt x="5782235" y="6006353"/>
                  </a:cubicBezTo>
                  <a:cubicBezTo>
                    <a:pt x="5623830" y="6006353"/>
                    <a:pt x="5465482" y="6000376"/>
                    <a:pt x="5307106" y="5997388"/>
                  </a:cubicBezTo>
                  <a:lnTo>
                    <a:pt x="4177553" y="6006353"/>
                  </a:lnTo>
                  <a:cubicBezTo>
                    <a:pt x="3931151" y="6009304"/>
                    <a:pt x="3812948" y="6015199"/>
                    <a:pt x="3585882" y="6024282"/>
                  </a:cubicBezTo>
                  <a:lnTo>
                    <a:pt x="3487271" y="6033247"/>
                  </a:lnTo>
                  <a:cubicBezTo>
                    <a:pt x="3463311" y="6035769"/>
                    <a:pt x="3439550" y="6040079"/>
                    <a:pt x="3415553" y="6042212"/>
                  </a:cubicBezTo>
                  <a:lnTo>
                    <a:pt x="3083859" y="6069106"/>
                  </a:lnTo>
                  <a:cubicBezTo>
                    <a:pt x="3024026" y="6074354"/>
                    <a:pt x="2964511" y="6083288"/>
                    <a:pt x="2904565" y="6087035"/>
                  </a:cubicBezTo>
                  <a:lnTo>
                    <a:pt x="2761129" y="6096000"/>
                  </a:lnTo>
                  <a:lnTo>
                    <a:pt x="2447365" y="6122894"/>
                  </a:lnTo>
                  <a:cubicBezTo>
                    <a:pt x="2387683" y="6127235"/>
                    <a:pt x="2327813" y="6128445"/>
                    <a:pt x="2268071" y="6131859"/>
                  </a:cubicBezTo>
                  <a:cubicBezTo>
                    <a:pt x="2178135" y="6136998"/>
                    <a:pt x="2106049" y="6142942"/>
                    <a:pt x="2017059" y="6149788"/>
                  </a:cubicBezTo>
                  <a:lnTo>
                    <a:pt x="1577788" y="6140823"/>
                  </a:lnTo>
                  <a:cubicBezTo>
                    <a:pt x="1556671" y="6140069"/>
                    <a:pt x="1536158" y="6132401"/>
                    <a:pt x="1515035" y="6131859"/>
                  </a:cubicBezTo>
                  <a:cubicBezTo>
                    <a:pt x="1302919" y="6126420"/>
                    <a:pt x="1090706" y="6125882"/>
                    <a:pt x="878541" y="6122894"/>
                  </a:cubicBezTo>
                  <a:cubicBezTo>
                    <a:pt x="866588" y="6119906"/>
                    <a:pt x="854529" y="6117314"/>
                    <a:pt x="842682" y="6113929"/>
                  </a:cubicBezTo>
                  <a:cubicBezTo>
                    <a:pt x="833596" y="6111333"/>
                    <a:pt x="825085" y="6106654"/>
                    <a:pt x="815788" y="6104964"/>
                  </a:cubicBezTo>
                  <a:cubicBezTo>
                    <a:pt x="792085" y="6100654"/>
                    <a:pt x="767977" y="6098988"/>
                    <a:pt x="744071" y="6096000"/>
                  </a:cubicBezTo>
                  <a:cubicBezTo>
                    <a:pt x="738094" y="6090023"/>
                    <a:pt x="734101" y="6080913"/>
                    <a:pt x="726141" y="6078070"/>
                  </a:cubicBezTo>
                  <a:cubicBezTo>
                    <a:pt x="691332" y="6065638"/>
                    <a:pt x="653845" y="6062201"/>
                    <a:pt x="618565" y="6051176"/>
                  </a:cubicBezTo>
                  <a:lnTo>
                    <a:pt x="475129" y="6006353"/>
                  </a:lnTo>
                  <a:cubicBezTo>
                    <a:pt x="417874" y="5988273"/>
                    <a:pt x="478716" y="6007877"/>
                    <a:pt x="394447" y="5961529"/>
                  </a:cubicBezTo>
                  <a:cubicBezTo>
                    <a:pt x="353463" y="5938988"/>
                    <a:pt x="309552" y="5921982"/>
                    <a:pt x="268941" y="5898776"/>
                  </a:cubicBezTo>
                  <a:cubicBezTo>
                    <a:pt x="194585" y="5856287"/>
                    <a:pt x="227737" y="5873691"/>
                    <a:pt x="170329" y="5844988"/>
                  </a:cubicBezTo>
                  <a:cubicBezTo>
                    <a:pt x="161364" y="5836023"/>
                    <a:pt x="153751" y="5825463"/>
                    <a:pt x="143435" y="5818094"/>
                  </a:cubicBezTo>
                  <a:cubicBezTo>
                    <a:pt x="132560" y="5810326"/>
                    <a:pt x="117842" y="5808719"/>
                    <a:pt x="107576" y="5800164"/>
                  </a:cubicBezTo>
                  <a:cubicBezTo>
                    <a:pt x="99299" y="5793267"/>
                    <a:pt x="97755" y="5780365"/>
                    <a:pt x="89647" y="5773270"/>
                  </a:cubicBezTo>
                  <a:cubicBezTo>
                    <a:pt x="73430" y="5759080"/>
                    <a:pt x="53512" y="5749769"/>
                    <a:pt x="35859" y="5737412"/>
                  </a:cubicBezTo>
                  <a:cubicBezTo>
                    <a:pt x="23619" y="5728844"/>
                    <a:pt x="11953" y="5719482"/>
                    <a:pt x="0" y="5710517"/>
                  </a:cubicBezTo>
                  <a:cubicBezTo>
                    <a:pt x="14941" y="5707529"/>
                    <a:pt x="29949" y="5704858"/>
                    <a:pt x="44823" y="5701553"/>
                  </a:cubicBezTo>
                  <a:cubicBezTo>
                    <a:pt x="56851" y="5698880"/>
                    <a:pt x="71970" y="5701300"/>
                    <a:pt x="80682" y="5692588"/>
                  </a:cubicBezTo>
                  <a:cubicBezTo>
                    <a:pt x="89394" y="5683876"/>
                    <a:pt x="86659" y="5668682"/>
                    <a:pt x="89647" y="5656729"/>
                  </a:cubicBezTo>
                  <a:cubicBezTo>
                    <a:pt x="80259" y="5591018"/>
                    <a:pt x="67235" y="5596965"/>
                    <a:pt x="62753" y="5585012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152400" y="762000"/>
              <a:ext cx="4038600" cy="2133600"/>
            </a:xfrm>
            <a:prstGeom prst="ellipse">
              <a:avLst/>
            </a:prstGeom>
            <a:solidFill>
              <a:schemeClr val="bg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09600" y="990600"/>
              <a:ext cx="3200400" cy="1600200"/>
            </a:xfrm>
            <a:prstGeom prst="ellipse">
              <a:avLst/>
            </a:prstGeom>
            <a:solidFill>
              <a:schemeClr val="bg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Freeform 22"/>
          <p:cNvSpPr/>
          <p:nvPr/>
        </p:nvSpPr>
        <p:spPr>
          <a:xfrm rot="1745390" flipH="1">
            <a:off x="4105705" y="1087433"/>
            <a:ext cx="1649034" cy="5405854"/>
          </a:xfrm>
          <a:custGeom>
            <a:avLst/>
            <a:gdLst>
              <a:gd name="connsiteX0" fmla="*/ 0 w 1333500"/>
              <a:gd name="connsiteY0" fmla="*/ 5330952 h 5330952"/>
              <a:gd name="connsiteX1" fmla="*/ 859536 w 1333500"/>
              <a:gd name="connsiteY1" fmla="*/ 4325112 h 5330952"/>
              <a:gd name="connsiteX2" fmla="*/ 1088136 w 1333500"/>
              <a:gd name="connsiteY2" fmla="*/ 3200400 h 5330952"/>
              <a:gd name="connsiteX3" fmla="*/ 301752 w 1333500"/>
              <a:gd name="connsiteY3" fmla="*/ 2240280 h 5330952"/>
              <a:gd name="connsiteX4" fmla="*/ 1216152 w 1333500"/>
              <a:gd name="connsiteY4" fmla="*/ 1408176 h 5330952"/>
              <a:gd name="connsiteX5" fmla="*/ 1005840 w 1333500"/>
              <a:gd name="connsiteY5" fmla="*/ 621792 h 5330952"/>
              <a:gd name="connsiteX6" fmla="*/ 1069848 w 1333500"/>
              <a:gd name="connsiteY6" fmla="*/ 192024 h 5330952"/>
              <a:gd name="connsiteX7" fmla="*/ 1106424 w 1333500"/>
              <a:gd name="connsiteY7" fmla="*/ 0 h 53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3500" h="5330952">
                <a:moveTo>
                  <a:pt x="0" y="5330952"/>
                </a:moveTo>
                <a:cubicBezTo>
                  <a:pt x="339090" y="5005578"/>
                  <a:pt x="678180" y="4680204"/>
                  <a:pt x="859536" y="4325112"/>
                </a:cubicBezTo>
                <a:cubicBezTo>
                  <a:pt x="1040892" y="3970020"/>
                  <a:pt x="1181100" y="3547872"/>
                  <a:pt x="1088136" y="3200400"/>
                </a:cubicBezTo>
                <a:cubicBezTo>
                  <a:pt x="995172" y="2852928"/>
                  <a:pt x="280416" y="2538984"/>
                  <a:pt x="301752" y="2240280"/>
                </a:cubicBezTo>
                <a:cubicBezTo>
                  <a:pt x="323088" y="1941576"/>
                  <a:pt x="1098804" y="1677924"/>
                  <a:pt x="1216152" y="1408176"/>
                </a:cubicBezTo>
                <a:cubicBezTo>
                  <a:pt x="1333500" y="1138428"/>
                  <a:pt x="1030224" y="824484"/>
                  <a:pt x="1005840" y="621792"/>
                </a:cubicBezTo>
                <a:cubicBezTo>
                  <a:pt x="981456" y="419100"/>
                  <a:pt x="1053084" y="295656"/>
                  <a:pt x="1069848" y="192024"/>
                </a:cubicBezTo>
                <a:cubicBezTo>
                  <a:pt x="1086612" y="88392"/>
                  <a:pt x="1096518" y="44196"/>
                  <a:pt x="1106424" y="0"/>
                </a:cubicBezTo>
              </a:path>
            </a:pathLst>
          </a:custGeom>
          <a:ln w="76200">
            <a:solidFill>
              <a:schemeClr val="bg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ular Callout 23"/>
          <p:cNvSpPr/>
          <p:nvPr/>
        </p:nvSpPr>
        <p:spPr>
          <a:xfrm>
            <a:off x="4724400" y="4159011"/>
            <a:ext cx="4191000" cy="2438400"/>
          </a:xfrm>
          <a:prstGeom prst="wedgeRectCallout">
            <a:avLst>
              <a:gd name="adj1" fmla="val -68158"/>
              <a:gd name="adj2" fmla="val -5360"/>
            </a:avLst>
          </a:prstGeom>
          <a:solidFill>
            <a:schemeClr val="bg1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31775" indent="-3175" algn="ctr"/>
            <a:r>
              <a:rPr lang="en-US" sz="3200" i="1" dirty="0" smtClean="0">
                <a:solidFill>
                  <a:srgbClr val="002060"/>
                </a:solidFill>
              </a:rPr>
              <a:t>Step 1:</a:t>
            </a:r>
          </a:p>
          <a:p>
            <a:pPr marL="231775" indent="-3175"/>
            <a:r>
              <a:rPr lang="en-US" sz="3200" dirty="0" smtClean="0">
                <a:solidFill>
                  <a:srgbClr val="002060"/>
                </a:solidFill>
              </a:rPr>
              <a:t>Recognize the motive:</a:t>
            </a:r>
          </a:p>
          <a:p>
            <a:pPr marL="682625" indent="-454025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</a:rPr>
              <a:t>Shame</a:t>
            </a:r>
          </a:p>
          <a:p>
            <a:pPr marL="682625" indent="-454025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</a:rPr>
              <a:t>Desire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25" name="Rectangular Callout 24"/>
          <p:cNvSpPr/>
          <p:nvPr/>
        </p:nvSpPr>
        <p:spPr>
          <a:xfrm>
            <a:off x="228600" y="1219200"/>
            <a:ext cx="4572000" cy="2438400"/>
          </a:xfrm>
          <a:prstGeom prst="wedgeRectCallout">
            <a:avLst>
              <a:gd name="adj1" fmla="val 59382"/>
              <a:gd name="adj2" fmla="val 32714"/>
            </a:avLst>
          </a:prstGeom>
          <a:solidFill>
            <a:schemeClr val="bg1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8975" indent="-460375" algn="ctr"/>
            <a:r>
              <a:rPr lang="en-US" sz="3200" i="1" dirty="0" smtClean="0">
                <a:solidFill>
                  <a:srgbClr val="002060"/>
                </a:solidFill>
              </a:rPr>
              <a:t>Step 2:</a:t>
            </a:r>
          </a:p>
          <a:p>
            <a:pPr marL="688975" indent="-460375"/>
            <a:r>
              <a:rPr lang="en-US" sz="3200" dirty="0" smtClean="0">
                <a:solidFill>
                  <a:srgbClr val="002060"/>
                </a:solidFill>
              </a:rPr>
              <a:t>Develop a better focus:</a:t>
            </a:r>
          </a:p>
          <a:p>
            <a:pPr marL="688975" indent="-460375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</a:rPr>
              <a:t>Desire Truth</a:t>
            </a:r>
          </a:p>
          <a:p>
            <a:pPr marL="688975" indent="-460375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</a:rPr>
              <a:t>Desire Love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wnloads\Delight_00007281_Standard\delight_c_nt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609600" y="0"/>
            <a:ext cx="12039601" cy="90297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04800" y="2278559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70C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Candara" pitchFamily="34" charset="0"/>
              </a:rPr>
              <a:t>The Biggest Danger of All:</a:t>
            </a:r>
            <a:endParaRPr lang="en-US" sz="4800" dirty="0" smtClean="0">
              <a:solidFill>
                <a:srgbClr val="0070C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Candara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7772400" y="0"/>
            <a:ext cx="4038600" cy="2133600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229600" y="228600"/>
            <a:ext cx="3200400" cy="1600200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04800" y="3383340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0070C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Candara" pitchFamily="34" charset="0"/>
              </a:rPr>
              <a:t>Self-Deception</a:t>
            </a:r>
            <a:endParaRPr lang="en-US" sz="9600" dirty="0" smtClean="0">
              <a:solidFill>
                <a:srgbClr val="0070C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Candara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94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Becca</cp:lastModifiedBy>
  <cp:revision>21</cp:revision>
  <dcterms:created xsi:type="dcterms:W3CDTF">2015-07-31T17:07:59Z</dcterms:created>
  <dcterms:modified xsi:type="dcterms:W3CDTF">2015-08-02T21:54:15Z</dcterms:modified>
</cp:coreProperties>
</file>