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7" r:id="rId2"/>
    <p:sldId id="265" r:id="rId3"/>
    <p:sldId id="268" r:id="rId4"/>
    <p:sldId id="278" r:id="rId5"/>
    <p:sldId id="288" r:id="rId6"/>
    <p:sldId id="279" r:id="rId7"/>
    <p:sldId id="280" r:id="rId8"/>
    <p:sldId id="282" r:id="rId9"/>
    <p:sldId id="257" r:id="rId10"/>
    <p:sldId id="286" r:id="rId11"/>
    <p:sldId id="277" r:id="rId12"/>
    <p:sldId id="284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749"/>
    <a:srgbClr val="F7F0E5"/>
    <a:srgbClr val="E07D02"/>
    <a:srgbClr val="4D515C"/>
    <a:srgbClr val="E9D8C9"/>
    <a:srgbClr val="E5D0BF"/>
    <a:srgbClr val="494E60"/>
    <a:srgbClr val="000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35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16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206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585C2-C027-4B53-9E37-6F5B50DB8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E75F06-DC09-4279-86E9-43CBFB1E96BD}"/>
              </a:ext>
            </a:extLst>
          </p:cNvPr>
          <p:cNvSpPr/>
          <p:nvPr/>
        </p:nvSpPr>
        <p:spPr>
          <a:xfrm>
            <a:off x="1075880" y="5340151"/>
            <a:ext cx="7692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Words Determine the Destiny of Our Souls</a:t>
            </a:r>
            <a:r>
              <a:rPr lang="en-US" sz="3200" dirty="0">
                <a:solidFill>
                  <a:schemeClr val="bg1"/>
                </a:solidFill>
              </a:rPr>
              <a:t> (Matthew 12:33-37)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4FB26-A843-41E6-8251-D07EB8E9B18D}"/>
              </a:ext>
            </a:extLst>
          </p:cNvPr>
          <p:cNvSpPr/>
          <p:nvPr/>
        </p:nvSpPr>
        <p:spPr>
          <a:xfrm>
            <a:off x="3956367" y="5637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7F0E5"/>
                </a:solidFill>
                <a:effectLst>
                  <a:glow rad="76200">
                    <a:srgbClr val="132749"/>
                  </a:glow>
                </a:effectLst>
              </a:rPr>
              <a:t>“He who guards his lips guards his life, but he who speaks rashly will come to ruin.” (Proverbs 13:3)</a:t>
            </a:r>
          </a:p>
        </p:txBody>
      </p:sp>
    </p:spTree>
    <p:extLst>
      <p:ext uri="{BB962C8B-B14F-4D97-AF65-F5344CB8AC3E}">
        <p14:creationId xmlns:p14="http://schemas.microsoft.com/office/powerpoint/2010/main" val="65623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E4104-E892-4819-9850-CA61B55B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EE85E3-1BC9-4D20-B7D8-FD257C00538E}"/>
              </a:ext>
            </a:extLst>
          </p:cNvPr>
          <p:cNvSpPr/>
          <p:nvPr/>
        </p:nvSpPr>
        <p:spPr>
          <a:xfrm>
            <a:off x="3737094" y="5055201"/>
            <a:ext cx="5263763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“Let no corrupt word proceed out of your mouth, but what is good for necessary edification, that it may impart grace to the hearers.” (Ephesians 4:29)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14106-04E6-4CCE-AF4F-F9346B7A9920}"/>
              </a:ext>
            </a:extLst>
          </p:cNvPr>
          <p:cNvSpPr/>
          <p:nvPr/>
        </p:nvSpPr>
        <p:spPr>
          <a:xfrm>
            <a:off x="2178556" y="169049"/>
            <a:ext cx="478688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Speak Only </a:t>
            </a:r>
            <a:b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</a:br>
            <a: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What Is </a:t>
            </a:r>
            <a:r>
              <a:rPr lang="en-US" sz="5400" b="1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Edifying</a:t>
            </a:r>
          </a:p>
        </p:txBody>
      </p:sp>
    </p:spTree>
    <p:extLst>
      <p:ext uri="{BB962C8B-B14F-4D97-AF65-F5344CB8AC3E}">
        <p14:creationId xmlns:p14="http://schemas.microsoft.com/office/powerpoint/2010/main" val="234909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E4104-E892-4819-9850-CA61B55B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EE85E3-1BC9-4D20-B7D8-FD257C00538E}"/>
              </a:ext>
            </a:extLst>
          </p:cNvPr>
          <p:cNvSpPr/>
          <p:nvPr/>
        </p:nvSpPr>
        <p:spPr>
          <a:xfrm>
            <a:off x="3737094" y="5055201"/>
            <a:ext cx="5263763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“Let no corrupt word proceed out of your mouth, but what is good for necessary edification, that it may impart grace to the hearers.” (Ephesians 4:29)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14106-04E6-4CCE-AF4F-F9346B7A9920}"/>
              </a:ext>
            </a:extLst>
          </p:cNvPr>
          <p:cNvSpPr/>
          <p:nvPr/>
        </p:nvSpPr>
        <p:spPr>
          <a:xfrm>
            <a:off x="1592306" y="169049"/>
            <a:ext cx="595938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Speak Only </a:t>
            </a:r>
            <a:b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</a:br>
            <a: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What Is </a:t>
            </a:r>
            <a:r>
              <a:rPr lang="en-US" sz="5400" b="1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Appropriate</a:t>
            </a:r>
          </a:p>
        </p:txBody>
      </p:sp>
    </p:spTree>
    <p:extLst>
      <p:ext uri="{BB962C8B-B14F-4D97-AF65-F5344CB8AC3E}">
        <p14:creationId xmlns:p14="http://schemas.microsoft.com/office/powerpoint/2010/main" val="1765196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E4104-E892-4819-9850-CA61B55B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EE85E3-1BC9-4D20-B7D8-FD257C00538E}"/>
              </a:ext>
            </a:extLst>
          </p:cNvPr>
          <p:cNvSpPr/>
          <p:nvPr/>
        </p:nvSpPr>
        <p:spPr>
          <a:xfrm>
            <a:off x="3737094" y="5055201"/>
            <a:ext cx="5263763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“Let no corrupt word proceed out of your mouth, but what is good for necessary edification, that it may impart grace to the hearers.” (Ephesians 4:29)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14106-04E6-4CCE-AF4F-F9346B7A9920}"/>
              </a:ext>
            </a:extLst>
          </p:cNvPr>
          <p:cNvSpPr/>
          <p:nvPr/>
        </p:nvSpPr>
        <p:spPr>
          <a:xfrm>
            <a:off x="2096002" y="169049"/>
            <a:ext cx="49519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Speak Only </a:t>
            </a:r>
            <a:b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</a:br>
            <a:r>
              <a:rPr lang="en-US" sz="54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What Is </a:t>
            </a:r>
            <a:r>
              <a:rPr lang="en-US" sz="5400" b="1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Gracious</a:t>
            </a:r>
          </a:p>
        </p:txBody>
      </p:sp>
    </p:spTree>
    <p:extLst>
      <p:ext uri="{BB962C8B-B14F-4D97-AF65-F5344CB8AC3E}">
        <p14:creationId xmlns:p14="http://schemas.microsoft.com/office/powerpoint/2010/main" val="849005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29828B-19C5-4230-B092-49DB437A3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D5567E-3F23-43EC-890A-C893CDCAA0F7}"/>
              </a:ext>
            </a:extLst>
          </p:cNvPr>
          <p:cNvSpPr/>
          <p:nvPr/>
        </p:nvSpPr>
        <p:spPr>
          <a:xfrm>
            <a:off x="1485481" y="209479"/>
            <a:ext cx="61730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glow rad="76200">
                    <a:srgbClr val="494E60"/>
                  </a:glow>
                </a:effectLst>
                <a:latin typeface="DIN Mittelschrift Std" panose="020B0603020202020204" pitchFamily="34" charset="0"/>
              </a:rPr>
              <a:t>Tools for Talking</a:t>
            </a:r>
          </a:p>
        </p:txBody>
      </p:sp>
    </p:spTree>
    <p:extLst>
      <p:ext uri="{BB962C8B-B14F-4D97-AF65-F5344CB8AC3E}">
        <p14:creationId xmlns:p14="http://schemas.microsoft.com/office/powerpoint/2010/main" val="104563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0B8FE2-5DC0-45AD-9D41-9EEAC8E20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389634" y="437331"/>
            <a:ext cx="3252063" cy="2439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34ED0-5128-463B-A7AD-6EF0F774CF99}"/>
              </a:ext>
            </a:extLst>
          </p:cNvPr>
          <p:cNvSpPr/>
          <p:nvPr/>
        </p:nvSpPr>
        <p:spPr>
          <a:xfrm>
            <a:off x="1678677" y="3640463"/>
            <a:ext cx="57866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“All kinds of animals, birds, reptiles and creatures of the sea are being tamed and have been tamed by man, but no man can tame the tongue. It is a </a:t>
            </a:r>
            <a:r>
              <a:rPr lang="en-US" sz="2800" b="1" dirty="0"/>
              <a:t>restless evil, full of deadly poison</a:t>
            </a:r>
            <a:r>
              <a:rPr lang="en-US" sz="2800" dirty="0"/>
              <a:t>” (James 3:7-8)</a:t>
            </a:r>
          </a:p>
        </p:txBody>
      </p:sp>
    </p:spTree>
    <p:extLst>
      <p:ext uri="{BB962C8B-B14F-4D97-AF65-F5344CB8AC3E}">
        <p14:creationId xmlns:p14="http://schemas.microsoft.com/office/powerpoint/2010/main" val="4098703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0B8FE2-5DC0-45AD-9D41-9EEAC8E20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389634" y="437331"/>
            <a:ext cx="3252063" cy="2439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34ED0-5128-463B-A7AD-6EF0F774CF99}"/>
              </a:ext>
            </a:extLst>
          </p:cNvPr>
          <p:cNvSpPr/>
          <p:nvPr/>
        </p:nvSpPr>
        <p:spPr>
          <a:xfrm>
            <a:off x="2015665" y="3704430"/>
            <a:ext cx="5437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“The tongue that brings healing is a </a:t>
            </a:r>
            <a:r>
              <a:rPr lang="en-US" sz="2800" b="1" dirty="0"/>
              <a:t>tree of life</a:t>
            </a:r>
            <a:r>
              <a:rPr lang="en-US" sz="2800" dirty="0"/>
              <a:t>” (Prov. 15:4)</a:t>
            </a:r>
          </a:p>
        </p:txBody>
      </p:sp>
    </p:spTree>
    <p:extLst>
      <p:ext uri="{BB962C8B-B14F-4D97-AF65-F5344CB8AC3E}">
        <p14:creationId xmlns:p14="http://schemas.microsoft.com/office/powerpoint/2010/main" val="2207950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0B8FE2-5DC0-45AD-9D41-9EEAC8E20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389634" y="437331"/>
            <a:ext cx="3252063" cy="2439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34ED0-5128-463B-A7AD-6EF0F774CF99}"/>
              </a:ext>
            </a:extLst>
          </p:cNvPr>
          <p:cNvSpPr/>
          <p:nvPr/>
        </p:nvSpPr>
        <p:spPr>
          <a:xfrm>
            <a:off x="2015665" y="3704430"/>
            <a:ext cx="5437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“The mouth of the righteous is a </a:t>
            </a:r>
            <a:r>
              <a:rPr lang="en-US" sz="2800" b="1" dirty="0"/>
              <a:t>fountain of life</a:t>
            </a:r>
            <a:r>
              <a:rPr lang="en-US" sz="2800" dirty="0"/>
              <a:t>” (Prov. 10:11)</a:t>
            </a:r>
          </a:p>
        </p:txBody>
      </p:sp>
    </p:spTree>
    <p:extLst>
      <p:ext uri="{BB962C8B-B14F-4D97-AF65-F5344CB8AC3E}">
        <p14:creationId xmlns:p14="http://schemas.microsoft.com/office/powerpoint/2010/main" val="2714303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0B8FE2-5DC0-45AD-9D41-9EEAC8E20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 flipH="1">
            <a:off x="5363292" y="437331"/>
            <a:ext cx="3252063" cy="2439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7D6D65-C153-4423-8B54-42B031D042BA}"/>
              </a:ext>
            </a:extLst>
          </p:cNvPr>
          <p:cNvSpPr/>
          <p:nvPr/>
        </p:nvSpPr>
        <p:spPr>
          <a:xfrm>
            <a:off x="0" y="381898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/>
              <a:t>com·mu·ni·ca·tion</a:t>
            </a:r>
            <a:r>
              <a:rPr lang="en-US" sz="3600" b="1" dirty="0"/>
              <a:t> - Latin, “to share”</a:t>
            </a:r>
          </a:p>
          <a:p>
            <a:r>
              <a:rPr lang="en-US" dirty="0"/>
              <a:t>                    /</a:t>
            </a:r>
            <a:r>
              <a:rPr lang="en-US" dirty="0" err="1"/>
              <a:t>kəˌmyo͞onəˈkāSH</a:t>
            </a:r>
            <a:r>
              <a:rPr lang="en-US" dirty="0"/>
              <a:t>(ə)n/</a:t>
            </a: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0D2CF06E-2034-4528-BB48-B82B95B8EDFB}"/>
              </a:ext>
            </a:extLst>
          </p:cNvPr>
          <p:cNvSpPr/>
          <p:nvPr/>
        </p:nvSpPr>
        <p:spPr>
          <a:xfrm flipV="1">
            <a:off x="1893211" y="4786715"/>
            <a:ext cx="1061832" cy="993913"/>
          </a:xfrm>
          <a:prstGeom prst="bentArrow">
            <a:avLst>
              <a:gd name="adj1" fmla="val 11325"/>
              <a:gd name="adj2" fmla="val 25000"/>
              <a:gd name="adj3" fmla="val 36966"/>
              <a:gd name="adj4" fmla="val 43750"/>
            </a:avLst>
          </a:prstGeom>
          <a:solidFill>
            <a:srgbClr val="4D515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4B6872-0970-4BF9-ACD4-81646A5CB18E}"/>
              </a:ext>
            </a:extLst>
          </p:cNvPr>
          <p:cNvSpPr/>
          <p:nvPr/>
        </p:nvSpPr>
        <p:spPr>
          <a:xfrm>
            <a:off x="3015531" y="5009844"/>
            <a:ext cx="4639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/>
              <a:t>com·mu·ni·ty</a:t>
            </a:r>
          </a:p>
          <a:p>
            <a:r>
              <a:rPr lang="pl-PL" sz="2000" dirty="0"/>
              <a:t>/kəˈmyo͞onədē/</a:t>
            </a:r>
          </a:p>
        </p:txBody>
      </p:sp>
    </p:spTree>
    <p:extLst>
      <p:ext uri="{BB962C8B-B14F-4D97-AF65-F5344CB8AC3E}">
        <p14:creationId xmlns:p14="http://schemas.microsoft.com/office/powerpoint/2010/main" val="2802476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0B8FE2-5DC0-45AD-9D41-9EEAC8E20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 flipH="1">
            <a:off x="5363292" y="437331"/>
            <a:ext cx="3252063" cy="2439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80EAD3-D05D-4EA3-8366-6C243DF650DD}"/>
              </a:ext>
            </a:extLst>
          </p:cNvPr>
          <p:cNvSpPr/>
          <p:nvPr/>
        </p:nvSpPr>
        <p:spPr>
          <a:xfrm>
            <a:off x="0" y="967811"/>
            <a:ext cx="52813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Good communication </a:t>
            </a:r>
            <a:br>
              <a:rPr lang="en-US" sz="4000" b="1" dirty="0"/>
            </a:br>
            <a:r>
              <a:rPr lang="en-US" sz="4000" b="1" dirty="0"/>
              <a:t>is godly</a:t>
            </a:r>
            <a:endParaRPr lang="en-US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F2424D-F2C6-4A50-8FA5-25DB6D740FCE}"/>
              </a:ext>
            </a:extLst>
          </p:cNvPr>
          <p:cNvSpPr/>
          <p:nvPr/>
        </p:nvSpPr>
        <p:spPr>
          <a:xfrm>
            <a:off x="1717706" y="4212360"/>
            <a:ext cx="5195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“No one has seen God at any time. The only begotten Son, who is in the bosom of the Father,       </a:t>
            </a:r>
            <a:r>
              <a:rPr lang="en-US" sz="2800" b="1" dirty="0"/>
              <a:t>He has declared Him</a:t>
            </a:r>
            <a:r>
              <a:rPr lang="en-US" sz="2800" dirty="0"/>
              <a:t>.”</a:t>
            </a:r>
            <a:r>
              <a:rPr lang="en-US" sz="2000" dirty="0"/>
              <a:t> (John 1:18)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201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0B8FE2-5DC0-45AD-9D41-9EEAC8E20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 flipH="1">
            <a:off x="5363292" y="437331"/>
            <a:ext cx="3252063" cy="2439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80EAD3-D05D-4EA3-8366-6C243DF650DD}"/>
              </a:ext>
            </a:extLst>
          </p:cNvPr>
          <p:cNvSpPr/>
          <p:nvPr/>
        </p:nvSpPr>
        <p:spPr>
          <a:xfrm>
            <a:off x="0" y="967811"/>
            <a:ext cx="52813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</a:rPr>
              <a:t>Poor communication </a:t>
            </a:r>
            <a:br>
              <a:rPr lang="en-US" sz="4000" b="1" dirty="0">
                <a:solidFill>
                  <a:prstClr val="black"/>
                </a:solidFill>
              </a:rPr>
            </a:br>
            <a:r>
              <a:rPr lang="en-US" sz="4000" b="1" dirty="0">
                <a:solidFill>
                  <a:prstClr val="black"/>
                </a:solidFill>
              </a:rPr>
              <a:t>is foolish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F2424D-F2C6-4A50-8FA5-25DB6D740FCE}"/>
              </a:ext>
            </a:extLst>
          </p:cNvPr>
          <p:cNvSpPr/>
          <p:nvPr/>
        </p:nvSpPr>
        <p:spPr>
          <a:xfrm>
            <a:off x="2336513" y="4212360"/>
            <a:ext cx="44709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“He is such a </a:t>
            </a:r>
            <a:r>
              <a:rPr lang="en-US" sz="2800" b="1" dirty="0"/>
              <a:t>worthless man</a:t>
            </a:r>
            <a:r>
              <a:rPr lang="en-US" sz="2800" dirty="0"/>
              <a:t> that no one can talk to him” (2 Samuel 25:17)</a:t>
            </a:r>
          </a:p>
        </p:txBody>
      </p:sp>
    </p:spTree>
    <p:extLst>
      <p:ext uri="{BB962C8B-B14F-4D97-AF65-F5344CB8AC3E}">
        <p14:creationId xmlns:p14="http://schemas.microsoft.com/office/powerpoint/2010/main" val="429068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585C2-C027-4B53-9E37-6F5B50DB8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E75F06-DC09-4279-86E9-43CBFB1E96BD}"/>
              </a:ext>
            </a:extLst>
          </p:cNvPr>
          <p:cNvSpPr/>
          <p:nvPr/>
        </p:nvSpPr>
        <p:spPr>
          <a:xfrm>
            <a:off x="1075880" y="5340151"/>
            <a:ext cx="76921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Words Determine the Direction of Our Lives</a:t>
            </a:r>
            <a:r>
              <a:rPr lang="en-US" sz="2800" dirty="0">
                <a:solidFill>
                  <a:schemeClr val="bg1"/>
                </a:solidFill>
              </a:rPr>
              <a:t> (James 3:1-6)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4FB26-A843-41E6-8251-D07EB8E9B18D}"/>
              </a:ext>
            </a:extLst>
          </p:cNvPr>
          <p:cNvSpPr/>
          <p:nvPr/>
        </p:nvSpPr>
        <p:spPr>
          <a:xfrm>
            <a:off x="3956367" y="5637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7F0E5"/>
                </a:solidFill>
                <a:effectLst>
                  <a:glow rad="76200">
                    <a:srgbClr val="132749"/>
                  </a:glow>
                </a:effectLst>
              </a:rPr>
              <a:t>“He who guards his lips guards his life, but he who speaks rashly will come to ruin.” (Proverbs 13:3)</a:t>
            </a:r>
          </a:p>
        </p:txBody>
      </p:sp>
    </p:spTree>
    <p:extLst>
      <p:ext uri="{BB962C8B-B14F-4D97-AF65-F5344CB8AC3E}">
        <p14:creationId xmlns:p14="http://schemas.microsoft.com/office/powerpoint/2010/main" val="120395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DF06006E-691A-48E5-B1BB-F8360ED58219}" vid="{211F1751-BAD8-428A-881F-B4B65CEDDFC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357</Words>
  <Application>Microsoft Office PowerPoint</Application>
  <PresentationFormat>On-screen Show (4:3)</PresentationFormat>
  <Paragraphs>22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DIN Mittelschrift Std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Spring Creek Church of Christ</dc:creator>
  <cp:lastModifiedBy>Parker Jennings</cp:lastModifiedBy>
  <cp:revision>13</cp:revision>
  <dcterms:created xsi:type="dcterms:W3CDTF">2019-01-12T20:59:06Z</dcterms:created>
  <dcterms:modified xsi:type="dcterms:W3CDTF">2019-01-12T22:41:02Z</dcterms:modified>
</cp:coreProperties>
</file>