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4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7E29"/>
    <a:srgbClr val="D8B237"/>
    <a:srgbClr val="332C3E"/>
    <a:srgbClr val="2A2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70" d="100"/>
          <a:sy n="70" d="100"/>
        </p:scale>
        <p:origin x="124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4357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416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2073" t="69198" r="1666" b="13295"/>
            <a:stretch/>
          </p:blipFill>
          <p:spPr>
            <a:xfrm>
              <a:off x="4480560" y="2663686"/>
              <a:ext cx="4663440" cy="12006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2073" t="69198" r="1666" b="13295"/>
            <a:stretch/>
          </p:blipFill>
          <p:spPr>
            <a:xfrm flipV="1">
              <a:off x="4452730" y="3760967"/>
              <a:ext cx="4468634" cy="12006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8159" t="54125" r="65058" b="36831"/>
            <a:stretch/>
          </p:blipFill>
          <p:spPr>
            <a:xfrm>
              <a:off x="1717480" y="3299791"/>
              <a:ext cx="1534603" cy="62020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45272" y="460037"/>
            <a:ext cx="609974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effectLst>
                  <a:glow rad="127000">
                    <a:srgbClr val="2A2333"/>
                  </a:glow>
                </a:effectLst>
                <a:latin typeface="ITC Avant Garde Gothic Demi" panose="020B0802020202020204" pitchFamily="34" charset="0"/>
              </a:rPr>
              <a:t>A Place For His Dwelling</a:t>
            </a:r>
          </a:p>
        </p:txBody>
      </p:sp>
    </p:spTree>
    <p:extLst>
      <p:ext uri="{BB962C8B-B14F-4D97-AF65-F5344CB8AC3E}">
        <p14:creationId xmlns:p14="http://schemas.microsoft.com/office/powerpoint/2010/main" val="4074705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2073" t="69198" r="1666" b="13295"/>
            <a:stretch/>
          </p:blipFill>
          <p:spPr>
            <a:xfrm>
              <a:off x="4480560" y="2663686"/>
              <a:ext cx="4663440" cy="12006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2073" t="69198" r="1666" b="13295"/>
            <a:stretch/>
          </p:blipFill>
          <p:spPr>
            <a:xfrm flipV="1">
              <a:off x="4452730" y="3760967"/>
              <a:ext cx="4468634" cy="12006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8159" t="54125" r="65058" b="36831"/>
            <a:stretch/>
          </p:blipFill>
          <p:spPr>
            <a:xfrm>
              <a:off x="1717480" y="3299791"/>
              <a:ext cx="1534603" cy="62020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989018" y="452086"/>
            <a:ext cx="29915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rgbClr val="2A2333"/>
                  </a:glow>
                </a:effectLst>
                <a:latin typeface="ITC Avant Garde Gothic Demi" panose="020B0802020202020204" pitchFamily="34" charset="0"/>
              </a:rPr>
              <a:t>I Will Be Pure</a:t>
            </a:r>
          </a:p>
        </p:txBody>
      </p:sp>
      <p:sp>
        <p:nvSpPr>
          <p:cNvPr id="8" name="Rectangle 7"/>
          <p:cNvSpPr/>
          <p:nvPr/>
        </p:nvSpPr>
        <p:spPr>
          <a:xfrm>
            <a:off x="5084392" y="236062"/>
            <a:ext cx="3818970" cy="5632311"/>
          </a:xfrm>
          <a:prstGeom prst="rect">
            <a:avLst/>
          </a:prstGeom>
          <a:ln>
            <a:solidFill>
              <a:srgbClr val="332C3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aseline="30000" dirty="0"/>
              <a:t>“18</a:t>
            </a:r>
            <a:r>
              <a:rPr lang="en-US" sz="2400" dirty="0"/>
              <a:t>Flee sexual immorality. Every sin that a man does is outside the body, but he who commits sexual immorality sins against his own body. </a:t>
            </a:r>
            <a:r>
              <a:rPr lang="en-US" sz="2400" baseline="30000" dirty="0"/>
              <a:t>19</a:t>
            </a:r>
            <a:r>
              <a:rPr lang="en-US" sz="2400" dirty="0"/>
              <a:t>Or do you not know that your body is the temple of the Holy Spirit </a:t>
            </a:r>
            <a:r>
              <a:rPr lang="en-US" sz="2400" i="1" dirty="0"/>
              <a:t>who is</a:t>
            </a:r>
            <a:r>
              <a:rPr lang="en-US" sz="2400" dirty="0"/>
              <a:t> in you, whom you have from God, and you are not your own? </a:t>
            </a:r>
            <a:r>
              <a:rPr lang="en-US" sz="2400" baseline="30000" dirty="0"/>
              <a:t>20</a:t>
            </a:r>
            <a:r>
              <a:rPr lang="en-US" sz="2400" dirty="0"/>
              <a:t>For you were bought at a price; therefore glorify God in your body and in your spirit, which are God’s</a:t>
            </a:r>
            <a:r>
              <a:rPr lang="en-US" sz="2400"/>
              <a:t>.”       (</a:t>
            </a:r>
            <a:r>
              <a:rPr lang="en-US" sz="2400" dirty="0"/>
              <a:t>1 Corinthians 6:18-20)</a:t>
            </a:r>
          </a:p>
        </p:txBody>
      </p:sp>
      <p:sp>
        <p:nvSpPr>
          <p:cNvPr id="9" name="Rectangle 8"/>
          <p:cNvSpPr/>
          <p:nvPr/>
        </p:nvSpPr>
        <p:spPr>
          <a:xfrm>
            <a:off x="5084392" y="511051"/>
            <a:ext cx="3818970" cy="4893647"/>
          </a:xfrm>
          <a:prstGeom prst="rect">
            <a:avLst/>
          </a:prstGeom>
          <a:ln>
            <a:solidFill>
              <a:srgbClr val="332C3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“</a:t>
            </a:r>
            <a:r>
              <a:rPr lang="en-US" sz="2400" baseline="30000" dirty="0"/>
              <a:t>16</a:t>
            </a:r>
            <a:r>
              <a:rPr lang="en-US" sz="2400" dirty="0"/>
              <a:t>And what agreement has the temple of God with idols? For you are the temple of the living God. As God has said: </a:t>
            </a:r>
            <a:r>
              <a:rPr lang="en-US" sz="2400" i="1" dirty="0"/>
              <a:t>“I will dwell in them And walk among them. I will be their God, And they shall be My people.”</a:t>
            </a:r>
            <a:r>
              <a:rPr lang="en-US" sz="2400" dirty="0"/>
              <a:t> </a:t>
            </a:r>
            <a:r>
              <a:rPr lang="en-US" sz="2400" baseline="30000" dirty="0"/>
              <a:t>17</a:t>
            </a:r>
            <a:r>
              <a:rPr lang="en-US" sz="2400" dirty="0"/>
              <a:t>Therefore </a:t>
            </a:r>
            <a:r>
              <a:rPr lang="en-US" sz="2400" i="1" dirty="0"/>
              <a:t>“Come out from among them And be separate, says the Lord. Do not touch what is unclean, And I will receive you. …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5084392" y="819749"/>
            <a:ext cx="3818970" cy="4154984"/>
          </a:xfrm>
          <a:prstGeom prst="rect">
            <a:avLst/>
          </a:prstGeom>
          <a:ln>
            <a:solidFill>
              <a:srgbClr val="332C3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dirty="0"/>
              <a:t> … </a:t>
            </a:r>
            <a:r>
              <a:rPr lang="en-US" sz="2400" baseline="30000" dirty="0"/>
              <a:t>18</a:t>
            </a:r>
            <a:r>
              <a:rPr lang="en-US" sz="2400" i="1" dirty="0"/>
              <a:t>“I will be a Father to you, And you shall be My sons and daughters, Says the </a:t>
            </a:r>
            <a:r>
              <a:rPr lang="en-US" sz="2400" i="1" cap="small" dirty="0"/>
              <a:t>Lord</a:t>
            </a:r>
            <a:r>
              <a:rPr lang="en-US" sz="2400" i="1" dirty="0"/>
              <a:t> Almighty.”</a:t>
            </a:r>
            <a:r>
              <a:rPr lang="en-US" sz="2400" dirty="0"/>
              <a:t> </a:t>
            </a:r>
            <a:r>
              <a:rPr lang="en-US" sz="2400" baseline="30000" dirty="0"/>
              <a:t>1</a:t>
            </a:r>
            <a:r>
              <a:rPr lang="en-US" sz="2400" dirty="0"/>
              <a:t>Therefore, having these promises, beloved, let us cleanse ourselves from all filthiness of the flesh and spirit, perfecting holiness in the fear of God.”                                    (2 Corinthians 6:16-7:1)</a:t>
            </a:r>
          </a:p>
        </p:txBody>
      </p:sp>
    </p:spTree>
    <p:extLst>
      <p:ext uri="{BB962C8B-B14F-4D97-AF65-F5344CB8AC3E}">
        <p14:creationId xmlns:p14="http://schemas.microsoft.com/office/powerpoint/2010/main" val="330954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2073" t="69198" r="1666" b="13295"/>
            <a:stretch/>
          </p:blipFill>
          <p:spPr>
            <a:xfrm>
              <a:off x="4480560" y="2663686"/>
              <a:ext cx="4663440" cy="12006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2073" t="69198" r="1666" b="13295"/>
            <a:stretch/>
          </p:blipFill>
          <p:spPr>
            <a:xfrm flipV="1">
              <a:off x="4452730" y="3760967"/>
              <a:ext cx="4468634" cy="12006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8159" t="54125" r="65058" b="36831"/>
            <a:stretch/>
          </p:blipFill>
          <p:spPr>
            <a:xfrm>
              <a:off x="1717480" y="3299791"/>
              <a:ext cx="1534603" cy="62020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38381" y="460037"/>
            <a:ext cx="44053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rgbClr val="2A2333"/>
                  </a:glow>
                </a:effectLst>
                <a:latin typeface="ITC Avant Garde Gothic Demi" panose="020B0802020202020204" pitchFamily="34" charset="0"/>
              </a:rPr>
              <a:t>I Will Build with You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969563" y="1130222"/>
            <a:ext cx="3892164" cy="3453253"/>
          </a:xfrm>
          <a:prstGeom prst="rect">
            <a:avLst/>
          </a:prstGeom>
          <a:ln>
            <a:solidFill>
              <a:srgbClr val="332C3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/>
              <a:t>“The whole building, being fitted </a:t>
            </a:r>
            <a:r>
              <a:rPr lang="en-US" sz="2400" b="1" i="1" dirty="0"/>
              <a:t>together</a:t>
            </a:r>
            <a:r>
              <a:rPr lang="en-US" sz="2400" i="1" dirty="0"/>
              <a:t>, grows into a holy temple in the Lord, </a:t>
            </a:r>
            <a:r>
              <a:rPr lang="en-US" sz="2400" i="1" baseline="30000" dirty="0"/>
              <a:t>22</a:t>
            </a:r>
            <a:r>
              <a:rPr lang="en-US" sz="2400" i="1" dirty="0"/>
              <a:t>in whom you also are being built </a:t>
            </a:r>
            <a:r>
              <a:rPr lang="en-US" sz="2400" b="1" i="1" dirty="0"/>
              <a:t>together</a:t>
            </a:r>
            <a:r>
              <a:rPr lang="en-US" sz="2400" i="1" dirty="0"/>
              <a:t> for a dwelling place of God in the Spirit.”                  </a:t>
            </a:r>
            <a:r>
              <a:rPr lang="en-US" sz="2400" dirty="0"/>
              <a:t>(Ephesians 2:21-22)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985883" y="1202230"/>
            <a:ext cx="3892164" cy="3933384"/>
          </a:xfrm>
          <a:prstGeom prst="rect">
            <a:avLst/>
          </a:prstGeom>
          <a:ln>
            <a:solidFill>
              <a:srgbClr val="332C3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baseline="30000" dirty="0"/>
              <a:t>“16</a:t>
            </a:r>
            <a:r>
              <a:rPr lang="en-US" sz="2400" dirty="0"/>
              <a:t>Do you not know that you are the temple of God and </a:t>
            </a:r>
            <a:r>
              <a:rPr lang="en-US" sz="2400" i="1" dirty="0"/>
              <a:t>that</a:t>
            </a:r>
            <a:r>
              <a:rPr lang="en-US" sz="2400" dirty="0"/>
              <a:t> the Spirit of God dwells in you? </a:t>
            </a:r>
            <a:r>
              <a:rPr lang="en-US" sz="2400" baseline="30000" dirty="0"/>
              <a:t>17</a:t>
            </a:r>
            <a:r>
              <a:rPr lang="en-US" sz="2400" dirty="0"/>
              <a:t>If anyone destroys the temple of God, God will destroy him. For the temple of God is holy, which </a:t>
            </a:r>
            <a:r>
              <a:rPr lang="en-US" sz="2400" i="1" dirty="0"/>
              <a:t>temple</a:t>
            </a:r>
            <a:r>
              <a:rPr lang="en-US" sz="2400" dirty="0"/>
              <a:t> you are.” (1 Cor. 3:16-17)</a:t>
            </a:r>
          </a:p>
        </p:txBody>
      </p:sp>
    </p:spTree>
    <p:extLst>
      <p:ext uri="{BB962C8B-B14F-4D97-AF65-F5344CB8AC3E}">
        <p14:creationId xmlns:p14="http://schemas.microsoft.com/office/powerpoint/2010/main" val="120643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 animBg="1"/>
      <p:bldP spid="11" grpId="1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2073" t="69198" r="1666" b="13295"/>
            <a:stretch/>
          </p:blipFill>
          <p:spPr>
            <a:xfrm>
              <a:off x="4480560" y="2663686"/>
              <a:ext cx="4663440" cy="12006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2073" t="69198" r="1666" b="13295"/>
            <a:stretch/>
          </p:blipFill>
          <p:spPr>
            <a:xfrm flipV="1">
              <a:off x="4452730" y="3760967"/>
              <a:ext cx="4468634" cy="12006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8159" t="54125" r="65058" b="36831"/>
            <a:stretch/>
          </p:blipFill>
          <p:spPr>
            <a:xfrm>
              <a:off x="1717480" y="3299791"/>
              <a:ext cx="1534603" cy="62020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47550" y="460037"/>
            <a:ext cx="50321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rgbClr val="2A2333"/>
                  </a:glow>
                </a:effectLst>
                <a:latin typeface="ITC Avant Garde Gothic Demi" panose="020B0802020202020204" pitchFamily="34" charset="0"/>
              </a:rPr>
              <a:t>I Will Listen to the Lord</a:t>
            </a:r>
          </a:p>
        </p:txBody>
      </p:sp>
      <p:sp>
        <p:nvSpPr>
          <p:cNvPr id="10" name="Rectangle 9"/>
          <p:cNvSpPr/>
          <p:nvPr/>
        </p:nvSpPr>
        <p:spPr>
          <a:xfrm>
            <a:off x="5073178" y="1942439"/>
            <a:ext cx="3478203" cy="2973122"/>
          </a:xfrm>
          <a:prstGeom prst="rect">
            <a:avLst/>
          </a:prstGeom>
          <a:ln>
            <a:solidFill>
              <a:srgbClr val="332C3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dirty="0"/>
              <a:t>we have </a:t>
            </a:r>
            <a:r>
              <a:rPr lang="en-US" sz="2400" i="1" dirty="0"/>
              <a:t>“been built on the foundation of the apostles and prophets, Jesus Christ Himself being the chief cornerstone,” </a:t>
            </a:r>
            <a:r>
              <a:rPr lang="en-US" sz="2400" dirty="0"/>
              <a:t>(Ephesians 2:20)</a:t>
            </a:r>
          </a:p>
        </p:txBody>
      </p:sp>
    </p:spTree>
    <p:extLst>
      <p:ext uri="{BB962C8B-B14F-4D97-AF65-F5344CB8AC3E}">
        <p14:creationId xmlns:p14="http://schemas.microsoft.com/office/powerpoint/2010/main" val="235592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2073" t="69198" r="1666" b="13295"/>
            <a:stretch/>
          </p:blipFill>
          <p:spPr>
            <a:xfrm>
              <a:off x="4480560" y="2663686"/>
              <a:ext cx="4663440" cy="12006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2073" t="69198" r="1666" b="13295"/>
            <a:stretch/>
          </p:blipFill>
          <p:spPr>
            <a:xfrm flipV="1">
              <a:off x="4452730" y="3760967"/>
              <a:ext cx="4468634" cy="12006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8159" t="54125" r="65058" b="36831"/>
            <a:stretch/>
          </p:blipFill>
          <p:spPr>
            <a:xfrm>
              <a:off x="1717480" y="3299791"/>
              <a:ext cx="1534603" cy="62020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486089" y="444135"/>
            <a:ext cx="42562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rgbClr val="2A2333"/>
                  </a:glow>
                </a:effectLst>
                <a:latin typeface="ITC Avant Garde Gothic Demi" panose="020B0802020202020204" pitchFamily="34" charset="0"/>
              </a:rPr>
              <a:t>I Will Joyfully Work</a:t>
            </a:r>
          </a:p>
        </p:txBody>
      </p:sp>
      <p:sp>
        <p:nvSpPr>
          <p:cNvPr id="9" name="Rectangle 8"/>
          <p:cNvSpPr/>
          <p:nvPr/>
        </p:nvSpPr>
        <p:spPr>
          <a:xfrm>
            <a:off x="5025223" y="1864582"/>
            <a:ext cx="3735863" cy="2492990"/>
          </a:xfrm>
          <a:prstGeom prst="rect">
            <a:avLst/>
          </a:prstGeom>
          <a:ln>
            <a:solidFill>
              <a:srgbClr val="332C3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/>
              <a:t>“The people are bringing more than enough for doing the work the LORD commanded to be done”</a:t>
            </a:r>
            <a:r>
              <a:rPr lang="en-US" sz="2400" dirty="0"/>
              <a:t> (Exodus 36:5)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025223" y="1915344"/>
            <a:ext cx="3735863" cy="2973122"/>
          </a:xfrm>
          <a:prstGeom prst="rect">
            <a:avLst/>
          </a:prstGeom>
          <a:ln>
            <a:solidFill>
              <a:srgbClr val="332C3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/>
              <a:t>“As living stones, are being built up a spiritual house, a holy priesthood, to offer up spiritual sacrifices acceptable to God through Jesus Christ.”</a:t>
            </a:r>
            <a:r>
              <a:rPr lang="en-US" sz="2400" dirty="0"/>
              <a:t> (1 Peter 2:5)</a:t>
            </a:r>
          </a:p>
        </p:txBody>
      </p:sp>
    </p:spTree>
    <p:extLst>
      <p:ext uri="{BB962C8B-B14F-4D97-AF65-F5344CB8AC3E}">
        <p14:creationId xmlns:p14="http://schemas.microsoft.com/office/powerpoint/2010/main" val="1354810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9" grpId="1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2"/>
            <a:srcRect l="52073" t="69198" r="1666" b="13295"/>
            <a:stretch/>
          </p:blipFill>
          <p:spPr>
            <a:xfrm>
              <a:off x="4480560" y="2663686"/>
              <a:ext cx="4663440" cy="120064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2"/>
            <a:srcRect l="52073" t="69198" r="1666" b="13295"/>
            <a:stretch/>
          </p:blipFill>
          <p:spPr>
            <a:xfrm flipV="1">
              <a:off x="4452730" y="3760967"/>
              <a:ext cx="4468634" cy="1200648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/>
            <a:srcRect l="18159" t="54125" r="65058" b="36831"/>
            <a:stretch/>
          </p:blipFill>
          <p:spPr>
            <a:xfrm>
              <a:off x="1717480" y="3299791"/>
              <a:ext cx="1534603" cy="620202"/>
            </a:xfrm>
            <a:prstGeom prst="rect">
              <a:avLst/>
            </a:prstGeom>
          </p:spPr>
        </p:pic>
      </p:grpSp>
      <p:sp>
        <p:nvSpPr>
          <p:cNvPr id="7" name="TextBox 6"/>
          <p:cNvSpPr txBox="1"/>
          <p:nvPr/>
        </p:nvSpPr>
        <p:spPr>
          <a:xfrm>
            <a:off x="247550" y="460037"/>
            <a:ext cx="5048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effectLst>
                  <a:glow rad="127000">
                    <a:srgbClr val="2A2333"/>
                  </a:glow>
                </a:effectLst>
                <a:latin typeface="ITC Avant Garde Gothic Demi" panose="020B0802020202020204" pitchFamily="34" charset="0"/>
              </a:rPr>
              <a:t>I Will Expectantly Wait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66198" y="2293625"/>
            <a:ext cx="3625381" cy="2492990"/>
          </a:xfrm>
          <a:prstGeom prst="rect">
            <a:avLst/>
          </a:prstGeom>
          <a:ln>
            <a:solidFill>
              <a:srgbClr val="332C3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400" i="1" dirty="0"/>
              <a:t>“He who overcomes, I will make him a pillar in the temple of My God, and he shall go out no more.”</a:t>
            </a:r>
            <a:r>
              <a:rPr lang="en-US" sz="2400" dirty="0"/>
              <a:t> (Revelation 3:12)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886921" y="2370378"/>
            <a:ext cx="3892690" cy="2292935"/>
          </a:xfrm>
          <a:prstGeom prst="rect">
            <a:avLst/>
          </a:prstGeom>
          <a:ln>
            <a:solidFill>
              <a:srgbClr val="332C3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i="1" dirty="0"/>
              <a:t>“before the throne of God, and serve Him day and night in His temple. And He who sits on the throne will dwell among them.”</a:t>
            </a:r>
            <a:r>
              <a:rPr lang="en-US" sz="2200" dirty="0"/>
              <a:t> (Revelation 7:15)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886921" y="2568100"/>
            <a:ext cx="3892690" cy="1817292"/>
          </a:xfrm>
          <a:prstGeom prst="rect">
            <a:avLst/>
          </a:prstGeom>
          <a:ln>
            <a:solidFill>
              <a:srgbClr val="332C3E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2200" i="1" dirty="0"/>
              <a:t>“I saw no temple in it, for the Lord God Almighty and the Lamb are its temple.”</a:t>
            </a:r>
            <a:r>
              <a:rPr lang="en-US" sz="2200" dirty="0"/>
              <a:t> (Revelation 21:22)</a:t>
            </a:r>
          </a:p>
        </p:txBody>
      </p:sp>
    </p:spTree>
    <p:extLst>
      <p:ext uri="{BB962C8B-B14F-4D97-AF65-F5344CB8AC3E}">
        <p14:creationId xmlns:p14="http://schemas.microsoft.com/office/powerpoint/2010/main" val="3908849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  <p:bldP spid="10" grpId="1" animBg="1"/>
      <p:bldP spid="12" grpId="0" animBg="1"/>
      <p:bldP spid="12" grpId="1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4285" y="393813"/>
            <a:ext cx="50113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rgbClr val="2A2333"/>
                  </a:glow>
                </a:effectLst>
                <a:latin typeface="ITC Avant Garde Gothic Demi" panose="020B0802020202020204" pitchFamily="34" charset="0"/>
              </a:rPr>
              <a:t>Do Others See…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0" y="3207399"/>
            <a:ext cx="29530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>
                <a:solidFill>
                  <a:schemeClr val="bg1"/>
                </a:solidFill>
                <a:effectLst>
                  <a:glow rad="127000">
                    <a:srgbClr val="2A2333"/>
                  </a:glow>
                </a:effectLst>
                <a:latin typeface="ITC Avant Garde Gothic Demi" panose="020B0802020202020204" pitchFamily="34" charset="0"/>
              </a:rPr>
              <a:t>…in you?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9088" y="3115065"/>
            <a:ext cx="161454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solidFill>
                  <a:srgbClr val="A97E29"/>
                </a:solidFill>
                <a:effectLst/>
                <a:latin typeface="ITC Avant Garde Gothic Demi" panose="020B0802020202020204" pitchFamily="34" charset="0"/>
              </a:rPr>
              <a:t>Him</a:t>
            </a:r>
          </a:p>
        </p:txBody>
      </p:sp>
    </p:spTree>
    <p:extLst>
      <p:ext uri="{BB962C8B-B14F-4D97-AF65-F5344CB8AC3E}">
        <p14:creationId xmlns:p14="http://schemas.microsoft.com/office/powerpoint/2010/main" val="124238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75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theme/theme1.xml><?xml version="1.0" encoding="utf-8"?>
<a:theme xmlns:a="http://schemas.openxmlformats.org/drawingml/2006/main" name="Default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efault Theme" id="{DF06006E-691A-48E5-B1BB-F8360ED58219}" vid="{211F1751-BAD8-428A-881F-B4B65CEDDFC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25</TotalTime>
  <Words>530</Words>
  <Application>Microsoft Office PowerPoint</Application>
  <PresentationFormat>On-screen Show (4:3)</PresentationFormat>
  <Paragraphs>20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ITC Avant Garde Gothic Demi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Tim</dc:creator>
  <cp:lastModifiedBy>Parker</cp:lastModifiedBy>
  <cp:revision>7</cp:revision>
  <dcterms:created xsi:type="dcterms:W3CDTF">2017-05-06T19:03:43Z</dcterms:created>
  <dcterms:modified xsi:type="dcterms:W3CDTF">2017-05-08T19:15:37Z</dcterms:modified>
</cp:coreProperties>
</file>